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8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8DCD0-4B8B-4662-8212-B1DECE8E4D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9075C1-7C35-4284-8686-95F3F440D5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D89A6-5767-41EF-B210-DC1E41949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25022-4BF6-48E4-AE29-39B38EC59F50}" type="datetimeFigureOut">
              <a:rPr lang="en-IN" smtClean="0"/>
              <a:t>20-04-2021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6AC61-59C0-4464-834F-8F95BDC27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9689D7-DFD4-49BD-9030-38E42F680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CBD1-5790-4215-A924-39931EA655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4062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98E40-BB36-4D6E-85F0-C02069E0F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892B7F-A0C1-47F3-863F-4CD36F9722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6482A-A88F-4E0C-894C-74C1E6011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25022-4BF6-48E4-AE29-39B38EC59F50}" type="datetimeFigureOut">
              <a:rPr lang="en-IN" smtClean="0"/>
              <a:t>20-04-2021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DCAD47-1AD4-4B59-8D07-8D685B043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A4CF53-EF12-4BF0-824C-E70F8B947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CBD1-5790-4215-A924-39931EA655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3904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593EF-5D53-407D-AA85-A1B403247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4BCCBA-8992-4E56-8BC8-91EA24C6B2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67C26C-7DA6-45EE-A9A9-EBF5BEA08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25022-4BF6-48E4-AE29-39B38EC59F50}" type="datetimeFigureOut">
              <a:rPr lang="en-IN" smtClean="0"/>
              <a:t>20-04-2021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4E0C48-DE35-43AD-9FC1-5FDC72D93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A7B68-C5D8-4DA7-AD41-00FD6C77A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CBD1-5790-4215-A924-39931EA655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5529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ED4EB-846D-4858-8A91-5CF6AC938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795A2-4308-4205-A533-22BD219E5A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FEEA8-DAE3-4209-9672-3DDFB6DB8D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E1C72D-30C3-41AE-8C00-F710729BC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25022-4BF6-48E4-AE29-39B38EC59F50}" type="datetimeFigureOut">
              <a:rPr lang="en-IN" smtClean="0"/>
              <a:t>20-04-2021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C75BB8-65CD-40F5-A172-1CC2BDC56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029DAA-992E-4CFC-8362-9F7403D74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CBD1-5790-4215-A924-39931EA655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6130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8A619-36FB-4849-9CE3-6AD5E742B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7EC64F-DB62-463F-A953-732E6CF2B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837DD0-4D86-4908-8A7F-ACCB2C996F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E12B20-6FE6-4FEF-949E-A7AF54EA33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7B9074-073F-4FE9-BF2C-CB6F37AFE1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426C82-39CB-4341-9170-A7C8A33F8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25022-4BF6-48E4-AE29-39B38EC59F50}" type="datetimeFigureOut">
              <a:rPr lang="en-IN" smtClean="0"/>
              <a:t>20-04-2021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351E07-6A20-43BA-B5E8-61AA604DB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09AFD7-FB25-4FE2-A53A-3213540B5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CBD1-5790-4215-A924-39931EA655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7188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9669-8343-4131-936E-45752F47C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7313C4-5B84-44FB-B888-926112F6B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25022-4BF6-48E4-AE29-39B38EC59F50}" type="datetimeFigureOut">
              <a:rPr lang="en-IN" smtClean="0"/>
              <a:t>20-04-2021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DDE3E2-C1D7-4765-B584-2367B5370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617C98-C32C-4EC2-9B2C-52AAB3EBB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CBD1-5790-4215-A924-39931EA655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9566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3F0C0C-EE92-499D-A268-1B8ED940A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25022-4BF6-48E4-AE29-39B38EC59F50}" type="datetimeFigureOut">
              <a:rPr lang="en-IN" smtClean="0"/>
              <a:t>20-04-2021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A94F27-8B58-41F4-883B-B74E397FD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1D6F9F-BCBF-45AE-AF1C-99C554293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CBD1-5790-4215-A924-39931EA655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7703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3DA29-4EBF-4A35-BEA6-65D9FC141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B2BB3-70B2-49E6-80F4-8838A1C2A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A7C700-4DE0-49F8-8D03-C4E12CCE70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499F0A-54F8-477D-AD3E-876F770C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25022-4BF6-48E4-AE29-39B38EC59F50}" type="datetimeFigureOut">
              <a:rPr lang="en-IN" smtClean="0"/>
              <a:t>20-04-2021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F7F426-94DB-4263-A7C7-12C9D22DA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F7D182-D764-4EAD-A859-4FA5E02FB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CBD1-5790-4215-A924-39931EA655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5914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9F8E4-63D7-45A4-8D1A-E7C7DD533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600FF1-5E6D-40F4-9AA1-2B6BE65A17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8549EA-363B-4E1D-8EDD-33DDE04200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EA20B3-4F07-4538-A625-E4786AA35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25022-4BF6-48E4-AE29-39B38EC59F50}" type="datetimeFigureOut">
              <a:rPr lang="en-IN" smtClean="0"/>
              <a:t>20-04-2021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408F5F-3D9A-41CC-B0A7-91EF07ED8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46DE55-D58F-45B1-BEF7-F38437288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CBD1-5790-4215-A924-39931EA655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7382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726B2-19F1-4178-AC8A-C5F4A3FC8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62CCC2-ACFD-481C-8B2D-4D8E77A197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C5BBF-8F3E-4160-9A3B-C4364EC78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25022-4BF6-48E4-AE29-39B38EC59F50}" type="datetimeFigureOut">
              <a:rPr lang="en-IN" smtClean="0"/>
              <a:t>20-04-2021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ABDA4E-038D-4F8E-89C7-FEDABEBF6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489388-84BF-45D8-A417-5C6247605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CBD1-5790-4215-A924-39931EA655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7189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54E5D5-06A7-4E76-97BA-05B20BEC3E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CE18BB-EFD2-43F8-AEF5-A2582AE998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68C58A-48E0-4D69-B330-E34854F82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25022-4BF6-48E4-AE29-39B38EC59F50}" type="datetimeFigureOut">
              <a:rPr lang="en-IN" smtClean="0"/>
              <a:t>20-04-2021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62C57C-56E2-4176-BDC7-0D38D5E73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012EE-A7F4-45B2-992C-508370B6A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CBD1-5790-4215-A924-39931EA655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1796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530874-BE0C-49D8-9C28-1A8271D6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36FB93-6C39-4E15-8685-6E8E16CC92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56EDC-CBEE-4953-96B3-6F59B362E2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25022-4BF6-48E4-AE29-39B38EC59F50}" type="datetimeFigureOut">
              <a:rPr lang="en-IN" smtClean="0"/>
              <a:t>20-04-2021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5132A4-A30B-4EB4-9185-7986D8FB58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670DB-934B-4CA0-9859-110DFE95FA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2CBD1-5790-4215-A924-39931EA655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6796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BCB84-B571-4DAE-81EA-050AE870F0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0512"/>
            <a:ext cx="9144000" cy="4609708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40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PARAGON CONVENT SCHOOL</a:t>
            </a:r>
            <a:br>
              <a:rPr lang="en-US" sz="40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</a:br>
            <a:r>
              <a:rPr lang="en-US" sz="40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SUBJECT – MATHS</a:t>
            </a:r>
            <a:br>
              <a:rPr lang="en-US" sz="40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</a:br>
            <a:r>
              <a:rPr lang="en-US" sz="40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TOPIC – TABLES (2,3)</a:t>
            </a:r>
            <a:endParaRPr lang="en-IN" sz="4000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30664D-E521-4986-BC0A-47DDC1BC25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8843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14585-54D4-4B2F-A799-D0E1E8006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			TABLE OF ‘2’</a:t>
            </a:r>
            <a:br>
              <a:rPr lang="en-US" sz="4000" dirty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</a:br>
            <a:endParaRPr lang="en-IN" sz="4000" dirty="0">
              <a:solidFill>
                <a:srgbClr val="FF0000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286CB-40CA-448D-946F-4E1605B23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1790"/>
            <a:ext cx="10515600" cy="5055173"/>
          </a:xfrm>
        </p:spPr>
        <p:txBody>
          <a:bodyPr>
            <a:normAutofit/>
          </a:bodyPr>
          <a:lstStyle/>
          <a:p>
            <a:pPr marL="2286000" lvl="5" indent="0">
              <a:buNone/>
            </a:pPr>
            <a:r>
              <a:rPr lang="en-US" sz="3200" dirty="0"/>
              <a:t>	     2 X 1 = 2</a:t>
            </a:r>
          </a:p>
          <a:p>
            <a:pPr marL="2286000" lvl="5" indent="0">
              <a:buNone/>
            </a:pPr>
            <a:r>
              <a:rPr lang="en-US" sz="3200" dirty="0"/>
              <a:t>	     2 X 2 = 4</a:t>
            </a:r>
          </a:p>
          <a:p>
            <a:pPr marL="2286000" lvl="5" indent="0">
              <a:buNone/>
            </a:pPr>
            <a:r>
              <a:rPr lang="en-US" sz="3200" dirty="0"/>
              <a:t>	     2 X 3 = 6</a:t>
            </a:r>
          </a:p>
          <a:p>
            <a:pPr marL="2286000" lvl="5" indent="0">
              <a:buNone/>
            </a:pPr>
            <a:r>
              <a:rPr lang="en-US" sz="3200" dirty="0"/>
              <a:t>	     2 X 4 = 8</a:t>
            </a:r>
          </a:p>
          <a:p>
            <a:pPr marL="2286000" lvl="5" indent="0">
              <a:buNone/>
            </a:pPr>
            <a:r>
              <a:rPr lang="en-US" sz="3200" dirty="0"/>
              <a:t> 	     2 X 5 = 10</a:t>
            </a:r>
          </a:p>
          <a:p>
            <a:pPr marL="2286000" lvl="5" indent="0">
              <a:buNone/>
            </a:pPr>
            <a:r>
              <a:rPr lang="en-US" sz="3200" dirty="0"/>
              <a:t>	     2 X 6 = 12</a:t>
            </a:r>
          </a:p>
          <a:p>
            <a:pPr marL="2286000" lvl="5" indent="0">
              <a:buNone/>
            </a:pPr>
            <a:r>
              <a:rPr lang="en-US" sz="3200" dirty="0"/>
              <a:t>	     2 X 7 = 14</a:t>
            </a:r>
          </a:p>
          <a:p>
            <a:pPr marL="2286000" lvl="5" indent="0">
              <a:buNone/>
            </a:pPr>
            <a:r>
              <a:rPr lang="en-US" sz="3200" dirty="0"/>
              <a:t>	     2 X 8 = 16</a:t>
            </a:r>
          </a:p>
          <a:p>
            <a:pPr marL="2286000" lvl="5" indent="0">
              <a:buNone/>
            </a:pPr>
            <a:r>
              <a:rPr lang="en-US" sz="3200" dirty="0"/>
              <a:t>	     2 X 9 = 18</a:t>
            </a:r>
          </a:p>
          <a:p>
            <a:pPr marL="2286000" lvl="5" indent="0">
              <a:buNone/>
            </a:pPr>
            <a:r>
              <a:rPr lang="en-US" sz="3200" dirty="0"/>
              <a:t>	     2 X 10 = 20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2518697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43EE8-F9E5-412B-9F94-56ECAE492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3979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			TABLE OF ‘3’</a:t>
            </a:r>
            <a:br>
              <a:rPr lang="en-US" dirty="0">
                <a:solidFill>
                  <a:schemeClr val="accent2">
                    <a:lumMod val="7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</a:br>
            <a:endParaRPr lang="en-IN" dirty="0">
              <a:solidFill>
                <a:schemeClr val="accent2">
                  <a:lumMod val="7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52D13-B911-4AAC-8CF8-16B1BD314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0898"/>
            <a:ext cx="10515600" cy="5373279"/>
          </a:xfrm>
        </p:spPr>
        <p:txBody>
          <a:bodyPr>
            <a:normAutofit/>
          </a:bodyPr>
          <a:lstStyle/>
          <a:p>
            <a:pPr marL="3200400" lvl="7" indent="0">
              <a:buNone/>
            </a:pPr>
            <a:r>
              <a:rPr lang="en-US" sz="3200" dirty="0"/>
              <a:t>3 X 1 = 3</a:t>
            </a:r>
          </a:p>
          <a:p>
            <a:pPr marL="3200400" lvl="7" indent="0">
              <a:buNone/>
            </a:pPr>
            <a:r>
              <a:rPr lang="en-US" sz="3200" dirty="0"/>
              <a:t>3 X 2 = 6</a:t>
            </a:r>
          </a:p>
          <a:p>
            <a:pPr marL="3200400" lvl="7" indent="0">
              <a:buNone/>
            </a:pPr>
            <a:r>
              <a:rPr lang="en-US" sz="3200" dirty="0"/>
              <a:t>3 X 3 = 9</a:t>
            </a:r>
          </a:p>
          <a:p>
            <a:pPr marL="3200400" lvl="7" indent="0">
              <a:buNone/>
            </a:pPr>
            <a:r>
              <a:rPr lang="en-IN" sz="3200" dirty="0"/>
              <a:t>3 X 4 = 12</a:t>
            </a:r>
          </a:p>
          <a:p>
            <a:pPr marL="3200400" lvl="7" indent="0">
              <a:buNone/>
            </a:pPr>
            <a:r>
              <a:rPr lang="en-IN" sz="3200" dirty="0"/>
              <a:t>3 X 5 = 15</a:t>
            </a:r>
          </a:p>
          <a:p>
            <a:pPr marL="3200400" lvl="7" indent="0">
              <a:buNone/>
            </a:pPr>
            <a:r>
              <a:rPr lang="en-IN" sz="3200" dirty="0"/>
              <a:t>3 X 6 = 18</a:t>
            </a:r>
          </a:p>
          <a:p>
            <a:pPr marL="3200400" lvl="7" indent="0">
              <a:buNone/>
            </a:pPr>
            <a:r>
              <a:rPr lang="en-IN" sz="3200" dirty="0"/>
              <a:t>3 X 7 = 21</a:t>
            </a:r>
          </a:p>
          <a:p>
            <a:pPr marL="3200400" lvl="7" indent="0">
              <a:buNone/>
            </a:pPr>
            <a:r>
              <a:rPr lang="en-IN" sz="3200" dirty="0"/>
              <a:t>3 X 8 = 24</a:t>
            </a:r>
          </a:p>
          <a:p>
            <a:pPr marL="3200400" lvl="7" indent="0">
              <a:buNone/>
            </a:pPr>
            <a:r>
              <a:rPr lang="en-IN" sz="3200" dirty="0"/>
              <a:t>3 X 9 = 27</a:t>
            </a:r>
          </a:p>
          <a:p>
            <a:pPr marL="3200400" lvl="7" indent="0">
              <a:buNone/>
            </a:pPr>
            <a:r>
              <a:rPr lang="en-IN" sz="3200" dirty="0"/>
              <a:t>3 X 10 = 30</a:t>
            </a:r>
          </a:p>
        </p:txBody>
      </p:sp>
    </p:spTree>
    <p:extLst>
      <p:ext uri="{BB962C8B-B14F-4D97-AF65-F5344CB8AC3E}">
        <p14:creationId xmlns:p14="http://schemas.microsoft.com/office/powerpoint/2010/main" val="2668022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17DCB-2FF7-4123-BD14-A06DA8DBA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				DODGING</a:t>
            </a:r>
            <a:endParaRPr lang="en-IN" dirty="0">
              <a:solidFill>
                <a:srgbClr val="FF0000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41EB6-F467-4BC9-870A-8A3374E0AA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0" lvl="8" indent="0">
              <a:buNone/>
            </a:pPr>
            <a:r>
              <a:rPr lang="en-US" sz="4000" dirty="0"/>
              <a:t>  2 X 8 = 16</a:t>
            </a:r>
          </a:p>
          <a:p>
            <a:pPr marL="3657600" lvl="8" indent="0">
              <a:buNone/>
            </a:pPr>
            <a:r>
              <a:rPr lang="en-IN" sz="4000" dirty="0"/>
              <a:t>  3 X 4 = 12</a:t>
            </a:r>
          </a:p>
          <a:p>
            <a:pPr marL="3657600" lvl="8" indent="0">
              <a:buNone/>
            </a:pPr>
            <a:r>
              <a:rPr lang="en-IN" sz="4000" dirty="0"/>
              <a:t>  3 X 10 = 30</a:t>
            </a:r>
          </a:p>
          <a:p>
            <a:pPr marL="3657600" lvl="8" indent="0">
              <a:buNone/>
            </a:pPr>
            <a:r>
              <a:rPr lang="en-IN" sz="4000" dirty="0"/>
              <a:t>  2 X 1 </a:t>
            </a:r>
            <a:r>
              <a:rPr lang="en-IN" sz="4000"/>
              <a:t>=  2</a:t>
            </a:r>
            <a:endParaRPr lang="en-IN" sz="4000" dirty="0"/>
          </a:p>
          <a:p>
            <a:pPr marL="3657600" lvl="8" indent="0">
              <a:buNone/>
            </a:pPr>
            <a:r>
              <a:rPr lang="en-IN" sz="4000" dirty="0"/>
              <a:t>  3 X 7 = 21</a:t>
            </a:r>
          </a:p>
          <a:p>
            <a:pPr marL="3657600" lvl="8" indent="0">
              <a:buNone/>
            </a:pPr>
            <a:r>
              <a:rPr lang="en-IN" sz="4000" dirty="0"/>
              <a:t>  2 X 3 = 6</a:t>
            </a:r>
          </a:p>
        </p:txBody>
      </p:sp>
    </p:spTree>
    <p:extLst>
      <p:ext uri="{BB962C8B-B14F-4D97-AF65-F5344CB8AC3E}">
        <p14:creationId xmlns:p14="http://schemas.microsoft.com/office/powerpoint/2010/main" val="3305582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52059-6DE7-4E23-B0BF-E1F2CC53A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			            TEST</a:t>
            </a:r>
            <a:br>
              <a:rPr lang="en-US" dirty="0">
                <a:solidFill>
                  <a:schemeClr val="accent6">
                    <a:lumMod val="7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</a:br>
            <a:endParaRPr lang="en-IN" dirty="0">
              <a:solidFill>
                <a:schemeClr val="accent6">
                  <a:lumMod val="7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5FDE74-696D-4B00-AF31-3B68117B7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3191"/>
            <a:ext cx="10515600" cy="4732255"/>
          </a:xfrm>
        </p:spPr>
        <p:txBody>
          <a:bodyPr>
            <a:normAutofit lnSpcReduction="10000"/>
          </a:bodyPr>
          <a:lstStyle/>
          <a:p>
            <a:pPr marL="3200400" lvl="7" indent="0">
              <a:buNone/>
            </a:pPr>
            <a:r>
              <a:rPr lang="en-US" sz="4000" dirty="0"/>
              <a:t>2 X 2 = ___</a:t>
            </a:r>
          </a:p>
          <a:p>
            <a:pPr marL="3200400" lvl="7" indent="0">
              <a:buNone/>
            </a:pPr>
            <a:r>
              <a:rPr lang="en-US" sz="4000" dirty="0"/>
              <a:t>3 X 3 = ___</a:t>
            </a:r>
          </a:p>
          <a:p>
            <a:pPr marL="3200400" lvl="7" indent="0">
              <a:buNone/>
            </a:pPr>
            <a:r>
              <a:rPr lang="en-US" sz="4000" dirty="0"/>
              <a:t>2 X 5 = ___</a:t>
            </a:r>
          </a:p>
          <a:p>
            <a:pPr marL="3200400" lvl="7" indent="0">
              <a:buNone/>
            </a:pPr>
            <a:r>
              <a:rPr lang="en-US" sz="4000" dirty="0"/>
              <a:t>3 X 9 = ___</a:t>
            </a:r>
          </a:p>
          <a:p>
            <a:pPr marL="3200400" lvl="7" indent="0">
              <a:buNone/>
            </a:pPr>
            <a:r>
              <a:rPr lang="en-US" sz="4000" dirty="0"/>
              <a:t>2 X 10 = ___</a:t>
            </a:r>
          </a:p>
          <a:p>
            <a:pPr marL="3200400" lvl="7" indent="0">
              <a:buNone/>
            </a:pPr>
            <a:r>
              <a:rPr lang="en-US" sz="4000" dirty="0"/>
              <a:t>3 X 6 = ___</a:t>
            </a:r>
          </a:p>
          <a:p>
            <a:pPr marL="3200400" lvl="7" indent="0">
              <a:buNone/>
            </a:pPr>
            <a:r>
              <a:rPr lang="en-US" sz="4000" dirty="0"/>
              <a:t>2 X 4 = ___</a:t>
            </a:r>
          </a:p>
          <a:p>
            <a:pPr marL="3200400" lvl="7" indent="0">
              <a:buNone/>
            </a:pPr>
            <a:r>
              <a:rPr lang="en-US" sz="4000" dirty="0"/>
              <a:t>3 X 8 = ___</a:t>
            </a:r>
          </a:p>
          <a:p>
            <a:pPr marL="3200400" lvl="7" indent="0">
              <a:buNone/>
            </a:pPr>
            <a:endParaRPr lang="en-US" sz="4000" dirty="0"/>
          </a:p>
          <a:p>
            <a:pPr marL="3200400" lvl="7" indent="0">
              <a:buNone/>
            </a:pPr>
            <a:endParaRPr lang="en-US" sz="4000" dirty="0"/>
          </a:p>
          <a:p>
            <a:pPr marL="3200400" lvl="7" indent="0">
              <a:buNone/>
            </a:pP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1429971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242</Words>
  <Application>Microsoft Office PowerPoint</Application>
  <PresentationFormat>Widescreen</PresentationFormat>
  <Paragraphs>40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Adobe Gothic Std B</vt:lpstr>
      <vt:lpstr>Arial</vt:lpstr>
      <vt:lpstr>Calibri</vt:lpstr>
      <vt:lpstr>Calibri Light</vt:lpstr>
      <vt:lpstr>Office Theme</vt:lpstr>
      <vt:lpstr>PARAGON CONVENT SCHOOL SUBJECT – MATHS TOPIC – TABLES (2,3)</vt:lpstr>
      <vt:lpstr>    TABLE OF ‘2’ </vt:lpstr>
      <vt:lpstr>   TABLE OF ‘3’ </vt:lpstr>
      <vt:lpstr>    DODGING</vt:lpstr>
      <vt:lpstr>                   TEST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PARAGON CONVENT SCHOOL SUBJECT – MATHS TOPIC – TABLES (2,3)</dc:title>
  <dc:creator>FC Jagat Chandigarh</dc:creator>
  <cp:lastModifiedBy>FC Jagat Chandigarh</cp:lastModifiedBy>
  <cp:revision>7</cp:revision>
  <dcterms:created xsi:type="dcterms:W3CDTF">2020-06-15T12:02:40Z</dcterms:created>
  <dcterms:modified xsi:type="dcterms:W3CDTF">2021-04-20T03:54:47Z</dcterms:modified>
</cp:coreProperties>
</file>