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98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555B2-2A38-44D5-A02F-5027912E02C3}" type="datetimeFigureOut">
              <a:rPr lang="en-IN" smtClean="0"/>
              <a:pPr/>
              <a:t>12-04-2021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DB5F8-1D09-4F59-A98B-D3FD7CE2392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555B2-2A38-44D5-A02F-5027912E02C3}" type="datetimeFigureOut">
              <a:rPr lang="en-IN" smtClean="0"/>
              <a:pPr/>
              <a:t>12-04-2021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DB5F8-1D09-4F59-A98B-D3FD7CE2392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555B2-2A38-44D5-A02F-5027912E02C3}" type="datetimeFigureOut">
              <a:rPr lang="en-IN" smtClean="0"/>
              <a:pPr/>
              <a:t>12-04-2021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DB5F8-1D09-4F59-A98B-D3FD7CE2392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555B2-2A38-44D5-A02F-5027912E02C3}" type="datetimeFigureOut">
              <a:rPr lang="en-IN" smtClean="0"/>
              <a:pPr/>
              <a:t>12-04-2021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DB5F8-1D09-4F59-A98B-D3FD7CE2392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555B2-2A38-44D5-A02F-5027912E02C3}" type="datetimeFigureOut">
              <a:rPr lang="en-IN" smtClean="0"/>
              <a:pPr/>
              <a:t>12-04-2021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DB5F8-1D09-4F59-A98B-D3FD7CE2392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555B2-2A38-44D5-A02F-5027912E02C3}" type="datetimeFigureOut">
              <a:rPr lang="en-IN" smtClean="0"/>
              <a:pPr/>
              <a:t>12-04-2021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DB5F8-1D09-4F59-A98B-D3FD7CE2392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555B2-2A38-44D5-A02F-5027912E02C3}" type="datetimeFigureOut">
              <a:rPr lang="en-IN" smtClean="0"/>
              <a:pPr/>
              <a:t>12-04-2021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DB5F8-1D09-4F59-A98B-D3FD7CE2392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555B2-2A38-44D5-A02F-5027912E02C3}" type="datetimeFigureOut">
              <a:rPr lang="en-IN" smtClean="0"/>
              <a:pPr/>
              <a:t>12-04-2021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DB5F8-1D09-4F59-A98B-D3FD7CE2392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555B2-2A38-44D5-A02F-5027912E02C3}" type="datetimeFigureOut">
              <a:rPr lang="en-IN" smtClean="0"/>
              <a:pPr/>
              <a:t>12-04-2021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DB5F8-1D09-4F59-A98B-D3FD7CE2392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555B2-2A38-44D5-A02F-5027912E02C3}" type="datetimeFigureOut">
              <a:rPr lang="en-IN" smtClean="0"/>
              <a:pPr/>
              <a:t>12-04-2021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DB5F8-1D09-4F59-A98B-D3FD7CE2392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555B2-2A38-44D5-A02F-5027912E02C3}" type="datetimeFigureOut">
              <a:rPr lang="en-IN" smtClean="0"/>
              <a:pPr/>
              <a:t>12-04-2021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DB5F8-1D09-4F59-A98B-D3FD7CE2392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555B2-2A38-44D5-A02F-5027912E02C3}" type="datetimeFigureOut">
              <a:rPr lang="en-IN" smtClean="0"/>
              <a:pPr/>
              <a:t>12-04-2021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DB5F8-1D09-4F59-A98B-D3FD7CE2392F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b="1" dirty="0" smtClean="0"/>
              <a:t>PARAGON CONVENT SCHOOL</a:t>
            </a:r>
            <a:br>
              <a:rPr lang="en-IN" b="1" dirty="0" smtClean="0"/>
            </a:br>
            <a:r>
              <a:rPr lang="en-IN" b="1" dirty="0" smtClean="0"/>
              <a:t>SECTOR – 24B , CHANDIGARH</a:t>
            </a:r>
            <a:endParaRPr lang="en-IN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CLASS - </a:t>
            </a:r>
            <a:r>
              <a:rPr lang="en-IN" b="1" dirty="0" smtClean="0"/>
              <a:t>4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IN" sz="4400" dirty="0" smtClean="0"/>
              <a:t>      </a:t>
            </a:r>
            <a:r>
              <a:rPr lang="en-IN" sz="4400" b="1" dirty="0" smtClean="0"/>
              <a:t>CH – </a:t>
            </a:r>
            <a:r>
              <a:rPr lang="en-IN" sz="4400" b="1" dirty="0" smtClean="0"/>
              <a:t>2 </a:t>
            </a:r>
            <a:r>
              <a:rPr lang="en-IN" sz="4400" b="1" dirty="0" smtClean="0"/>
              <a:t>( ROMAN NUMERALS)</a:t>
            </a:r>
            <a:endParaRPr lang="en-IN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 smtClean="0"/>
              <a:t>NUMBERS FROM 1 TO 10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IN" sz="4000" dirty="0" smtClean="0"/>
              <a:t>   1 </a:t>
            </a:r>
            <a:r>
              <a:rPr lang="en-IN" sz="4000" dirty="0"/>
              <a:t>– </a:t>
            </a:r>
            <a:r>
              <a:rPr lang="en-IN" sz="4000" dirty="0" smtClean="0"/>
              <a:t>I                                  2 </a:t>
            </a:r>
            <a:r>
              <a:rPr lang="en-IN" sz="4000" dirty="0"/>
              <a:t>– II</a:t>
            </a:r>
          </a:p>
          <a:p>
            <a:pPr>
              <a:buNone/>
            </a:pPr>
            <a:r>
              <a:rPr lang="en-IN" sz="4000" dirty="0" smtClean="0"/>
              <a:t>  3 </a:t>
            </a:r>
            <a:r>
              <a:rPr lang="en-IN" sz="4000" dirty="0"/>
              <a:t>– III </a:t>
            </a:r>
            <a:r>
              <a:rPr lang="en-IN" sz="4000" dirty="0" smtClean="0"/>
              <a:t>                               4 </a:t>
            </a:r>
            <a:r>
              <a:rPr lang="en-IN" sz="4000" dirty="0"/>
              <a:t>– IV</a:t>
            </a:r>
          </a:p>
          <a:p>
            <a:pPr>
              <a:buNone/>
            </a:pPr>
            <a:r>
              <a:rPr lang="en-IN" sz="4000" dirty="0" smtClean="0"/>
              <a:t>   5 </a:t>
            </a:r>
            <a:r>
              <a:rPr lang="en-IN" sz="4000" dirty="0"/>
              <a:t>– </a:t>
            </a:r>
            <a:r>
              <a:rPr lang="en-IN" sz="4000" dirty="0" smtClean="0"/>
              <a:t>V                                6 </a:t>
            </a:r>
            <a:r>
              <a:rPr lang="en-IN" sz="4000" dirty="0"/>
              <a:t>– VI </a:t>
            </a:r>
          </a:p>
          <a:p>
            <a:pPr>
              <a:buNone/>
            </a:pPr>
            <a:r>
              <a:rPr lang="en-IN" sz="4000" dirty="0" smtClean="0"/>
              <a:t>   7- VII                                8 </a:t>
            </a:r>
            <a:r>
              <a:rPr lang="en-IN" sz="4000" dirty="0"/>
              <a:t>– VIII</a:t>
            </a:r>
          </a:p>
          <a:p>
            <a:pPr>
              <a:buNone/>
            </a:pPr>
            <a:r>
              <a:rPr lang="en-IN" sz="4000" dirty="0" smtClean="0"/>
              <a:t>   9 </a:t>
            </a:r>
            <a:r>
              <a:rPr lang="en-IN" sz="4000" dirty="0"/>
              <a:t>– IX </a:t>
            </a:r>
            <a:r>
              <a:rPr lang="en-IN" sz="4000" dirty="0" smtClean="0"/>
              <a:t>                             10 </a:t>
            </a:r>
            <a:r>
              <a:rPr lang="en-IN" sz="4000" dirty="0"/>
              <a:t>– </a:t>
            </a:r>
            <a:r>
              <a:rPr lang="en-IN" sz="4000" dirty="0" smtClean="0"/>
              <a:t>X</a:t>
            </a:r>
            <a:endParaRPr lang="en-IN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NUMBERS FROM 11 TO 20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IN" dirty="0" smtClean="0"/>
              <a:t>     </a:t>
            </a:r>
            <a:r>
              <a:rPr lang="en-IN" sz="4000" dirty="0" smtClean="0"/>
              <a:t>11 – XI 				12 – XII</a:t>
            </a:r>
          </a:p>
          <a:p>
            <a:pPr>
              <a:buNone/>
            </a:pPr>
            <a:r>
              <a:rPr lang="en-IN" sz="4000" dirty="0"/>
              <a:t> </a:t>
            </a:r>
            <a:r>
              <a:rPr lang="en-IN" sz="4000" dirty="0" smtClean="0"/>
              <a:t>    13 – XIII				14 – XIV</a:t>
            </a:r>
          </a:p>
          <a:p>
            <a:pPr>
              <a:buNone/>
            </a:pPr>
            <a:r>
              <a:rPr lang="en-IN" sz="4000" dirty="0"/>
              <a:t> </a:t>
            </a:r>
            <a:r>
              <a:rPr lang="en-IN" sz="4000" dirty="0" smtClean="0"/>
              <a:t>    15 – XV				16 – XVI</a:t>
            </a:r>
          </a:p>
          <a:p>
            <a:pPr>
              <a:buNone/>
            </a:pPr>
            <a:r>
              <a:rPr lang="en-IN" sz="4000" dirty="0"/>
              <a:t> </a:t>
            </a:r>
            <a:r>
              <a:rPr lang="en-IN" sz="4000" dirty="0" smtClean="0"/>
              <a:t>     17 – XVII			        18 – XVIII</a:t>
            </a:r>
          </a:p>
          <a:p>
            <a:pPr>
              <a:buNone/>
            </a:pPr>
            <a:r>
              <a:rPr lang="en-IN" sz="4000" dirty="0"/>
              <a:t> </a:t>
            </a:r>
            <a:r>
              <a:rPr lang="en-IN" sz="4000" dirty="0" smtClean="0"/>
              <a:t>     19 – XIX			         20 - XX</a:t>
            </a:r>
            <a:endParaRPr lang="en-IN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NUMBERS FROM 21 TO 30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IN" dirty="0"/>
              <a:t> </a:t>
            </a:r>
            <a:r>
              <a:rPr lang="en-IN" dirty="0" smtClean="0"/>
              <a:t>   </a:t>
            </a:r>
            <a:r>
              <a:rPr lang="en-IN" sz="4000" dirty="0" smtClean="0"/>
              <a:t>21 – XXI			22 – XXII</a:t>
            </a:r>
          </a:p>
          <a:p>
            <a:pPr>
              <a:buNone/>
            </a:pPr>
            <a:r>
              <a:rPr lang="en-IN" sz="4000" dirty="0"/>
              <a:t>	</a:t>
            </a:r>
            <a:r>
              <a:rPr lang="en-IN" sz="4000" dirty="0" smtClean="0"/>
              <a:t>23 – XXIII			24 – XXIV</a:t>
            </a:r>
          </a:p>
          <a:p>
            <a:pPr>
              <a:buNone/>
            </a:pPr>
            <a:r>
              <a:rPr lang="en-IN" sz="4000" dirty="0"/>
              <a:t>	</a:t>
            </a:r>
            <a:r>
              <a:rPr lang="en-IN" sz="4000" dirty="0" smtClean="0"/>
              <a:t>25 – XXV			26 – XXVI</a:t>
            </a:r>
          </a:p>
          <a:p>
            <a:pPr>
              <a:buNone/>
            </a:pPr>
            <a:r>
              <a:rPr lang="en-IN" sz="4000" dirty="0"/>
              <a:t>	</a:t>
            </a:r>
            <a:r>
              <a:rPr lang="en-IN" sz="4000" dirty="0" smtClean="0"/>
              <a:t>27 – XXVII			28 – XXVIII</a:t>
            </a:r>
          </a:p>
          <a:p>
            <a:pPr>
              <a:buNone/>
            </a:pPr>
            <a:r>
              <a:rPr lang="en-IN" sz="4000" dirty="0"/>
              <a:t>	</a:t>
            </a:r>
            <a:r>
              <a:rPr lang="en-IN" sz="4000" dirty="0" smtClean="0"/>
              <a:t>29 – XXIX			30 - XXX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NUMBERS FROM 31 TO 40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IN" sz="4000" dirty="0" smtClean="0"/>
              <a:t>    31 – XXXI			32 – XXXII</a:t>
            </a:r>
          </a:p>
          <a:p>
            <a:pPr>
              <a:buNone/>
            </a:pPr>
            <a:r>
              <a:rPr lang="en-IN" sz="4000" dirty="0" smtClean="0"/>
              <a:t>	33 – XXXIII			34 – XXXIV</a:t>
            </a:r>
          </a:p>
          <a:p>
            <a:pPr>
              <a:buNone/>
            </a:pPr>
            <a:r>
              <a:rPr lang="en-IN" sz="4000" dirty="0" smtClean="0"/>
              <a:t>	35 – XXXV			36 – XXXVI</a:t>
            </a:r>
          </a:p>
          <a:p>
            <a:pPr>
              <a:buNone/>
            </a:pPr>
            <a:r>
              <a:rPr lang="en-IN" sz="4000" dirty="0" smtClean="0"/>
              <a:t>	37 – XXXVII			38 – XXXVIII</a:t>
            </a:r>
          </a:p>
          <a:p>
            <a:pPr>
              <a:buNone/>
            </a:pPr>
            <a:r>
              <a:rPr lang="en-IN" sz="4000" dirty="0" smtClean="0"/>
              <a:t>	39 – XXXIX			40 - XL</a:t>
            </a:r>
            <a:endParaRPr lang="en-IN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NUMBERS FROM 41 TO 50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IN" sz="4000" dirty="0" smtClean="0"/>
              <a:t>   41 – XLI			42 – XLII</a:t>
            </a:r>
          </a:p>
          <a:p>
            <a:pPr>
              <a:buNone/>
            </a:pPr>
            <a:r>
              <a:rPr lang="en-IN" sz="4000" dirty="0" smtClean="0"/>
              <a:t>	43 – XLIII			44 – XLIV</a:t>
            </a:r>
          </a:p>
          <a:p>
            <a:pPr>
              <a:buNone/>
            </a:pPr>
            <a:r>
              <a:rPr lang="en-IN" sz="4000" dirty="0" smtClean="0"/>
              <a:t>	45 – XLV			46 – XLVI</a:t>
            </a:r>
          </a:p>
          <a:p>
            <a:pPr>
              <a:buNone/>
            </a:pPr>
            <a:r>
              <a:rPr lang="en-IN" sz="4000" dirty="0" smtClean="0"/>
              <a:t>	47 – XLVII			48 – XLVIII</a:t>
            </a:r>
          </a:p>
          <a:p>
            <a:pPr>
              <a:buNone/>
            </a:pPr>
            <a:r>
              <a:rPr lang="en-IN" sz="4000" dirty="0" smtClean="0"/>
              <a:t>	49 – XLIX			50 - L</a:t>
            </a:r>
            <a:endParaRPr lang="en-IN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EXAMPLE 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 smtClean="0"/>
              <a:t>Write in Roman Numerals : </a:t>
            </a:r>
          </a:p>
          <a:p>
            <a:r>
              <a:rPr lang="en-IN" dirty="0" smtClean="0"/>
              <a:t>48 = XLVIII</a:t>
            </a:r>
          </a:p>
          <a:p>
            <a:r>
              <a:rPr lang="en-IN" dirty="0" smtClean="0"/>
              <a:t>10 = X</a:t>
            </a:r>
          </a:p>
          <a:p>
            <a:r>
              <a:rPr lang="en-IN" dirty="0" smtClean="0"/>
              <a:t>36 = XXXVI</a:t>
            </a:r>
          </a:p>
          <a:p>
            <a:pPr>
              <a:buNone/>
            </a:pPr>
            <a:r>
              <a:rPr lang="en-IN" dirty="0"/>
              <a:t> </a:t>
            </a:r>
            <a:r>
              <a:rPr lang="en-IN" dirty="0" smtClean="0"/>
              <a:t>Write in Hindu Arabic numeral – </a:t>
            </a:r>
          </a:p>
          <a:p>
            <a:pPr>
              <a:buNone/>
            </a:pPr>
            <a:r>
              <a:rPr lang="en-IN" dirty="0"/>
              <a:t> </a:t>
            </a:r>
            <a:r>
              <a:rPr lang="en-IN" dirty="0" smtClean="0"/>
              <a:t>   XXII = 22</a:t>
            </a:r>
          </a:p>
          <a:p>
            <a:pPr>
              <a:buNone/>
            </a:pPr>
            <a:r>
              <a:rPr lang="en-IN" dirty="0"/>
              <a:t> </a:t>
            </a:r>
            <a:r>
              <a:rPr lang="en-IN" dirty="0" smtClean="0"/>
              <a:t>   L = 50</a:t>
            </a:r>
          </a:p>
          <a:p>
            <a:pPr>
              <a:buNone/>
            </a:pPr>
            <a:r>
              <a:rPr lang="en-IN" dirty="0"/>
              <a:t> </a:t>
            </a:r>
            <a:r>
              <a:rPr lang="en-IN" dirty="0" smtClean="0"/>
              <a:t>   IX = 9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1031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Hindu Arabic Numeral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  </a:t>
                      </a:r>
                    </a:p>
                    <a:p>
                      <a:r>
                        <a:rPr lang="en-IN" dirty="0" smtClean="0"/>
                        <a:t>  1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 </a:t>
                      </a:r>
                    </a:p>
                    <a:p>
                      <a:r>
                        <a:rPr lang="en-IN" dirty="0" smtClean="0"/>
                        <a:t>    5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  </a:t>
                      </a:r>
                    </a:p>
                    <a:p>
                      <a:r>
                        <a:rPr lang="en-IN" dirty="0" smtClean="0"/>
                        <a:t>   10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    </a:t>
                      </a:r>
                    </a:p>
                    <a:p>
                      <a:r>
                        <a:rPr lang="en-IN" dirty="0" smtClean="0"/>
                        <a:t> 50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 smtClean="0"/>
                    </a:p>
                    <a:p>
                      <a:r>
                        <a:rPr lang="en-IN" dirty="0" smtClean="0"/>
                        <a:t>    100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 smtClean="0"/>
                    </a:p>
                    <a:p>
                      <a:r>
                        <a:rPr lang="en-IN" dirty="0" smtClean="0"/>
                        <a:t>  500</a:t>
                      </a:r>
                    </a:p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</a:t>
                      </a:r>
                    </a:p>
                    <a:p>
                      <a:r>
                        <a:rPr lang="en-IN" dirty="0" smtClean="0"/>
                        <a:t>  1000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Roman Numerals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 smtClean="0"/>
                    </a:p>
                    <a:p>
                      <a:r>
                        <a:rPr lang="en-IN" baseline="0" dirty="0" smtClean="0"/>
                        <a:t>   </a:t>
                      </a:r>
                      <a:r>
                        <a:rPr lang="en-IN" sz="2400" baseline="0" dirty="0" smtClean="0"/>
                        <a:t>I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  </a:t>
                      </a:r>
                    </a:p>
                    <a:p>
                      <a:r>
                        <a:rPr lang="en-IN" dirty="0" smtClean="0"/>
                        <a:t>      V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 smtClean="0"/>
                    </a:p>
                    <a:p>
                      <a:r>
                        <a:rPr lang="en-IN" dirty="0" smtClean="0"/>
                        <a:t>     X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 smtClean="0"/>
                    </a:p>
                    <a:p>
                      <a:r>
                        <a:rPr lang="en-IN" dirty="0" smtClean="0"/>
                        <a:t>     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 smtClean="0"/>
                    </a:p>
                    <a:p>
                      <a:r>
                        <a:rPr lang="en-IN" dirty="0" smtClean="0"/>
                        <a:t>    C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</a:t>
                      </a:r>
                    </a:p>
                    <a:p>
                      <a:r>
                        <a:rPr lang="en-IN" dirty="0" smtClean="0"/>
                        <a:t>      D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 smtClean="0"/>
                    </a:p>
                    <a:p>
                      <a:r>
                        <a:rPr lang="en-IN" dirty="0" smtClean="0"/>
                        <a:t>  M</a:t>
                      </a:r>
                    </a:p>
                    <a:p>
                      <a:endParaRPr lang="en-IN" dirty="0" smtClean="0"/>
                    </a:p>
                    <a:p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 smtClean="0"/>
              <a:t>WRITE THE ANSWER IN ROMAN NUMERALS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IN" dirty="0" smtClean="0"/>
              <a:t>  Ex :  VI + VI = -----</a:t>
            </a:r>
          </a:p>
          <a:p>
            <a:pPr>
              <a:buNone/>
            </a:pPr>
            <a:r>
              <a:rPr lang="en-IN" dirty="0" smtClean="0"/>
              <a:t>          (6) + (6) = 12</a:t>
            </a:r>
          </a:p>
          <a:p>
            <a:pPr>
              <a:buNone/>
            </a:pPr>
            <a:r>
              <a:rPr lang="en-IN" dirty="0" smtClean="0"/>
              <a:t>   So,   VI + VI = XXII</a:t>
            </a:r>
          </a:p>
          <a:p>
            <a:pPr>
              <a:buNone/>
            </a:pPr>
            <a:r>
              <a:rPr lang="en-IN" dirty="0" smtClean="0"/>
              <a:t> Ex :  XXX – IX = ---</a:t>
            </a:r>
          </a:p>
          <a:p>
            <a:pPr>
              <a:buNone/>
            </a:pPr>
            <a:r>
              <a:rPr lang="en-IN" dirty="0" smtClean="0"/>
              <a:t>         (30) – ( 9) = 21</a:t>
            </a:r>
          </a:p>
          <a:p>
            <a:pPr>
              <a:buNone/>
            </a:pPr>
            <a:r>
              <a:rPr lang="en-IN" dirty="0" smtClean="0"/>
              <a:t>  So , XXX – IX = XXI</a:t>
            </a:r>
            <a:endParaRPr lang="en-IN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221</Words>
  <Application>Microsoft Office PowerPoint</Application>
  <PresentationFormat>On-screen Show (4:3)</PresentationFormat>
  <Paragraphs>79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PARAGON CONVENT SCHOOL SECTOR – 24B , CHANDIGARH</vt:lpstr>
      <vt:lpstr>CLASS - 4</vt:lpstr>
      <vt:lpstr>NUMBERS FROM 1 TO 10</vt:lpstr>
      <vt:lpstr>NUMBERS FROM 11 TO 20</vt:lpstr>
      <vt:lpstr>NUMBERS FROM 21 TO 30</vt:lpstr>
      <vt:lpstr>NUMBERS FROM 31 TO 40</vt:lpstr>
      <vt:lpstr>NUMBERS FROM 41 TO 50</vt:lpstr>
      <vt:lpstr>EXAMPLE </vt:lpstr>
      <vt:lpstr>Slide 9</vt:lpstr>
      <vt:lpstr>WRITE THE ANSWER IN ROMAN NUMERALS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– 3 </dc:title>
  <dc:creator>hp</dc:creator>
  <cp:lastModifiedBy>hp</cp:lastModifiedBy>
  <cp:revision>8</cp:revision>
  <dcterms:created xsi:type="dcterms:W3CDTF">2020-06-07T14:45:48Z</dcterms:created>
  <dcterms:modified xsi:type="dcterms:W3CDTF">2021-04-12T06:11:42Z</dcterms:modified>
</cp:coreProperties>
</file>