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2" r:id="rId4"/>
    <p:sldId id="275" r:id="rId5"/>
    <p:sldId id="274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796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36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2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674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02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5300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9648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308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27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62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94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84C8-45D3-49F0-9C3E-4FF001E44FDD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A5FCF-B820-4B9C-A570-78986D9191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73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CHAPTER 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    </a:t>
            </a:r>
            <a:r>
              <a:rPr lang="en-US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ROMAN NUMERALS</a:t>
            </a:r>
            <a:endParaRPr lang="en-US" sz="5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8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AutoShape 2" descr="ideas-about-roman-numerals-chart-on-1-1000-pdf | Multiplication Tab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deas-about-roman-numerals-chart-on-1-1000-pdf | Multiplication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8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92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Roman Numerals Chart (solutions, examples, songs, videos, gam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4142" y="-180892"/>
            <a:ext cx="9218141" cy="703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43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50   =   L                              800  =  DCCC</a:t>
            </a:r>
          </a:p>
          <a:p>
            <a:r>
              <a:rPr lang="en-US" dirty="0" smtClean="0"/>
              <a:t>90   =  XC                             900   = CM </a:t>
            </a:r>
          </a:p>
          <a:p>
            <a:r>
              <a:rPr lang="en-US" dirty="0" smtClean="0"/>
              <a:t>100  =  C                            1000   = M</a:t>
            </a:r>
          </a:p>
          <a:p>
            <a:r>
              <a:rPr lang="en-US" dirty="0" smtClean="0"/>
              <a:t>200  =  CC                          1100  = MC</a:t>
            </a:r>
          </a:p>
          <a:p>
            <a:r>
              <a:rPr lang="en-US" dirty="0" smtClean="0"/>
              <a:t>300  =  CCC</a:t>
            </a:r>
          </a:p>
          <a:p>
            <a:r>
              <a:rPr lang="en-US" dirty="0" smtClean="0"/>
              <a:t>400   = CD</a:t>
            </a:r>
          </a:p>
          <a:p>
            <a:r>
              <a:rPr lang="en-US" dirty="0" smtClean="0"/>
              <a:t>500    = D</a:t>
            </a:r>
          </a:p>
          <a:p>
            <a:r>
              <a:rPr lang="en-US" dirty="0" smtClean="0"/>
              <a:t>600     = DC</a:t>
            </a:r>
          </a:p>
          <a:p>
            <a:r>
              <a:rPr lang="en-US" dirty="0" smtClean="0"/>
              <a:t>700     = DCC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9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 INTO ROMAN NUMERAL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456 =  CDLVI</a:t>
            </a:r>
          </a:p>
          <a:p>
            <a:pPr marL="514350" indent="-514350">
              <a:buAutoNum type="alphaLcPeriod"/>
            </a:pPr>
            <a:r>
              <a:rPr lang="en-US" dirty="0" smtClean="0"/>
              <a:t>763 = DCCLXIII</a:t>
            </a:r>
          </a:p>
          <a:p>
            <a:pPr marL="514350" indent="-514350">
              <a:buAutoNum type="alphaLcPeriod"/>
            </a:pPr>
            <a:r>
              <a:rPr lang="en-US" dirty="0" smtClean="0"/>
              <a:t>946  = CMXLVI</a:t>
            </a:r>
          </a:p>
          <a:p>
            <a:pPr marL="514350" indent="-514350">
              <a:buAutoNum type="alphaLcPeriod"/>
            </a:pPr>
            <a:r>
              <a:rPr lang="en-US" dirty="0" smtClean="0"/>
              <a:t>895  = DCCCXCV</a:t>
            </a:r>
          </a:p>
          <a:p>
            <a:pPr marL="514350" indent="-514350">
              <a:buAutoNum type="alphaLcPeriod"/>
            </a:pPr>
            <a:r>
              <a:rPr lang="en-US" dirty="0" smtClean="0"/>
              <a:t>1275 = MCCLXXV</a:t>
            </a:r>
          </a:p>
          <a:p>
            <a:pPr marL="514350" indent="-514350">
              <a:buAutoNum type="alphaLcPeriod"/>
            </a:pPr>
            <a:r>
              <a:rPr lang="en-US" dirty="0" smtClean="0"/>
              <a:t>339   = CCCXXXIX</a:t>
            </a:r>
          </a:p>
          <a:p>
            <a:pPr marL="514350" indent="-514350">
              <a:buAutoNum type="alphaLcPeriod"/>
            </a:pPr>
            <a:r>
              <a:rPr lang="en-US" dirty="0" smtClean="0"/>
              <a:t>692  =  DCXCII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33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WRITE IN ROMAN NUMERALS</a:t>
            </a:r>
          </a:p>
          <a:p>
            <a:pPr>
              <a:buNone/>
            </a:pPr>
            <a:r>
              <a:rPr lang="en-US" dirty="0" smtClean="0"/>
              <a:t> 95        - XCV                                  579  -DLXXIX</a:t>
            </a:r>
          </a:p>
          <a:p>
            <a:pPr>
              <a:buNone/>
            </a:pPr>
            <a:r>
              <a:rPr lang="en-US" dirty="0" smtClean="0"/>
              <a:t> 130      - CXXX                              1038  -MXXXVIII</a:t>
            </a:r>
          </a:p>
          <a:p>
            <a:pPr>
              <a:buNone/>
            </a:pPr>
            <a:r>
              <a:rPr lang="en-US" dirty="0" smtClean="0"/>
              <a:t>163       -   CLXIII                            1256 - MCCLVI</a:t>
            </a:r>
          </a:p>
          <a:p>
            <a:pPr>
              <a:buNone/>
            </a:pPr>
            <a:r>
              <a:rPr lang="en-US" dirty="0" smtClean="0"/>
              <a:t>212       - CCXII</a:t>
            </a:r>
          </a:p>
          <a:p>
            <a:pPr>
              <a:buNone/>
            </a:pPr>
            <a:r>
              <a:rPr lang="en-US" dirty="0" smtClean="0"/>
              <a:t>289       -  CCLXXXIX</a:t>
            </a:r>
          </a:p>
          <a:p>
            <a:pPr>
              <a:buNone/>
            </a:pPr>
            <a:r>
              <a:rPr lang="en-US" dirty="0" smtClean="0"/>
              <a:t>334       - CCCXXXIV</a:t>
            </a:r>
          </a:p>
          <a:p>
            <a:pPr>
              <a:buNone/>
            </a:pPr>
            <a:r>
              <a:rPr lang="en-US" dirty="0" smtClean="0"/>
              <a:t>467        - CDLXVII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IN HINDU ARABIC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XLIII - 43                                        DXIII - 513</a:t>
            </a:r>
          </a:p>
          <a:p>
            <a:pPr>
              <a:buNone/>
            </a:pPr>
            <a:r>
              <a:rPr lang="en-US" dirty="0" smtClean="0"/>
              <a:t> LXIX  -69                                      MDXXV - 1525</a:t>
            </a:r>
          </a:p>
          <a:p>
            <a:pPr>
              <a:buNone/>
            </a:pPr>
            <a:r>
              <a:rPr lang="en-US" dirty="0" smtClean="0"/>
              <a:t>CXXXV -135                                  DCCLXII -762</a:t>
            </a:r>
          </a:p>
          <a:p>
            <a:pPr>
              <a:buNone/>
            </a:pPr>
            <a:r>
              <a:rPr lang="en-US" dirty="0" smtClean="0"/>
              <a:t>CLXII   -162</a:t>
            </a:r>
          </a:p>
          <a:p>
            <a:pPr>
              <a:buNone/>
            </a:pPr>
            <a:r>
              <a:rPr lang="en-US" dirty="0" smtClean="0"/>
              <a:t>CXC    - 190</a:t>
            </a:r>
          </a:p>
          <a:p>
            <a:pPr>
              <a:buNone/>
            </a:pPr>
            <a:r>
              <a:rPr lang="en-US" dirty="0" smtClean="0"/>
              <a:t>CCXXII -222</a:t>
            </a:r>
          </a:p>
          <a:p>
            <a:pPr>
              <a:buNone/>
            </a:pPr>
            <a:r>
              <a:rPr lang="en-US" dirty="0" smtClean="0"/>
              <a:t>CCLXXXII -282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145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2</vt:lpstr>
      <vt:lpstr>Slide 2</vt:lpstr>
      <vt:lpstr>Slide 3</vt:lpstr>
      <vt:lpstr>MAIN NUMBERS</vt:lpstr>
      <vt:lpstr>CONVERT INTO ROMAN NUMERAL</vt:lpstr>
      <vt:lpstr>ACTIVITY 2</vt:lpstr>
      <vt:lpstr>WRITE IN HINDU ARABIC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4</dc:title>
  <dc:creator>New</dc:creator>
  <cp:lastModifiedBy>lenovo</cp:lastModifiedBy>
  <cp:revision>26</cp:revision>
  <dcterms:created xsi:type="dcterms:W3CDTF">2020-05-27T09:02:43Z</dcterms:created>
  <dcterms:modified xsi:type="dcterms:W3CDTF">2021-04-17T05:28:42Z</dcterms:modified>
</cp:coreProperties>
</file>