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3546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412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943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744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054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0366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42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43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795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4262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409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DFF79-455E-45F6-AF6F-62826345D933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0371B-5732-4FE0-A659-4F80E2A70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663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2" y="0"/>
            <a:ext cx="929162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72032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2431" y="0"/>
            <a:ext cx="919643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9789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The numbers of the form&#10;where p and q are integers and q ≠ 0 are known&#10;as rational numbers.&#10;The collection of numbers of t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9633" y="228600"/>
            <a:ext cx="9193633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3540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Rational Numbers — Definition &amp; Examples - Exp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1"/>
            <a:ext cx="9144000" cy="630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352685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Addition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915400" cy="646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0994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Addition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812" y="0"/>
            <a:ext cx="8889788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98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Addition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218" y="0"/>
            <a:ext cx="9164382" cy="7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9494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Introduction to Rational nu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8915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05166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Introduction to Rational nu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98864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Multiplying Rational Numbers - ppt video onlin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955" y="0"/>
            <a:ext cx="9144000" cy="7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4745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6000" dirty="0" smtClean="0">
                <a:latin typeface="Algerian" pitchFamily="82" charset="0"/>
              </a:rPr>
              <a:t>Thank you</a:t>
            </a:r>
            <a:endParaRPr lang="en-IN" sz="6000" dirty="0">
              <a:latin typeface="Algerian" pitchFamily="82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IN" sz="60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STAY HOME STAY SAFE</a:t>
            </a:r>
            <a:endParaRPr lang="en-IN" sz="6000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3932-7303-4046-BBCC-ACAA3326D423}" type="datetime3">
              <a:rPr lang="en-US" smtClean="0"/>
              <a:pPr/>
              <a:t>5 April 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Made by : Rekha Sharma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311D-399F-472F-837C-2233060417B7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23471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13</Words>
  <Application>Microsoft Office PowerPoint</Application>
  <PresentationFormat>On-screen Show (4:3)</PresentationFormat>
  <Paragraphs>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</dc:creator>
  <cp:lastModifiedBy>lenovo</cp:lastModifiedBy>
  <cp:revision>5</cp:revision>
  <dcterms:created xsi:type="dcterms:W3CDTF">2021-04-04T06:47:36Z</dcterms:created>
  <dcterms:modified xsi:type="dcterms:W3CDTF">2021-04-05T03:20:10Z</dcterms:modified>
</cp:coreProperties>
</file>