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8" r:id="rId5"/>
    <p:sldId id="257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0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E4AB-81EF-4975-A199-1E6C0B9F3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CF861C-637D-4B03-97CD-4DDF3FA67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9E0F5-6406-43CB-8C31-DEDC848F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E6DEB-47E6-4766-ADA9-20AA8B915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C7391-8191-4308-9593-3B607578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79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F296-7273-47EA-8C94-4CB841E2D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971AE-3D30-4150-9468-D0303E5A3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9FBCB-DE94-48D1-A754-E67C6C3B2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FF1B5-0D45-4CA9-8295-31FF97312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C2DDB-10CE-4FF8-9EE5-036CEBAE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191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E27FA-28EA-41D7-8F14-622E98607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D6FD2-7F1D-400C-BED1-F79CBD66B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68389-80CF-457F-BF58-301B9717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C5F7F-BF15-444D-8A66-676D633EF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3E840-C639-4EA4-A31C-66AF4F22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7108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A1BD-56F5-47C7-8961-0A7EEE8F3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5048C-521F-49E3-B387-7076CC75A2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69037B-E38F-4D50-A593-7BC76F0BB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D993B4-09C7-4454-BDA2-FEF699BF3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79E1C-CC9B-43A5-9308-E24C14B2F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2D513C-D8E5-4B71-A309-FCE0D8E29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37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5F59B-7D8C-4FE1-8917-3B8DE248A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5D86D-9899-4CA7-8CB9-1ECB91E4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71DD39-48FF-42F5-9A50-76BF45CE3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822D91-AE91-4E7B-A10F-87612C4EE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482088-2560-4876-9E42-E69591142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D3ADB7-0C0F-498F-BCA7-4F314FEC2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E19050-238E-4F08-89CC-A59F78936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2BAA26-79DD-4588-BA2A-4707ABC03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3815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EA287-EE6C-43C3-8BB9-9940F8339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DFBC71-66E9-475B-90F0-DF7B26731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319D1F-BDC3-4F8F-A6DD-EDA897662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0640F8-7CFA-47C3-ADA6-A1866ED66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5981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6F9FD9-4764-46D0-93B6-84B9D4D21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915991-898B-4272-8584-A68E2B72E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A4602-4AFC-4918-8EE3-A3D6EE02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733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4BACE-93FE-46A7-A851-841DEC3FC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8F3C9-40B5-4B8E-9254-B41E2215C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8C225-BC8D-4296-9A88-292916C3A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17CF9-E9AC-4F83-8C80-3A1D27279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2C2F20-5A93-4663-ABAA-46CC15F95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91920-73F2-4AB5-A2CA-A8A0F8912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623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56CDA-86C2-4D57-8DC9-CFABFBAC0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998CD-58E9-42F2-BBC6-E76409230A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F492C-F6BE-47A3-9479-484EA1F45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DABA65-2A6C-4959-8874-76F58641D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01CE11-602C-4EC5-A977-9C25AC74B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7664AA-DF7B-4BF2-A684-74D3A3C9D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5059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7FED-0558-4DEF-AE65-FC793E138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C5DD6D-D368-4CB2-A2FE-521CA887F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A5284-3D89-446E-9239-CEF6E82E3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DE42D-8CB2-4576-999A-64BF6274E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72B3C-646F-4B7B-AB76-AF20E5F0F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4720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275619-AED8-4503-B328-B579AAC777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66B9EB-A10C-4EA1-9A48-16784A6AF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3C4C9-F36B-4296-993E-90CEC5AA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D6F61-E56B-49C8-857D-36B11747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6E1D0-57E9-4C41-A73D-466B8FB25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35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7D1796-9BE2-41BC-8080-87957C8BA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8AE61-9E46-4446-9DE1-F01B56BBB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5CDAC-13B8-43AD-9DEA-BAE34D40D0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F1683-B4B4-426E-9BFC-FDDF1D116488}" type="datetimeFigureOut">
              <a:rPr lang="en-IN" smtClean="0"/>
              <a:t>08-06-2020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B8B10-3830-48A6-B334-597AB66F8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AA7BC-BF7B-4173-BD8F-FA7322D8D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D6FC1-7A03-4B0A-93F9-7E01FCFC8F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736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AFADF-DAFF-4F90-8E2A-AD34DAA05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7951" y="1810519"/>
            <a:ext cx="9144000" cy="4364038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Paragon Convent School</a:t>
            </a:r>
            <a:b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	Class – 1</a:t>
            </a:r>
            <a:b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Subject- </a:t>
            </a:r>
            <a:r>
              <a:rPr lang="en-US" sz="4000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Maths</a:t>
            </a:r>
            <a:b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TOPIC – Ascending and Descending Order</a:t>
            </a:r>
            <a:endParaRPr lang="en-IN" sz="4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1DDC5-5C4C-4C0B-8AEA-3009A2679A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845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471D3E-556B-4D41-B33A-F6DC84673A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61481"/>
            <a:ext cx="9144000" cy="1741251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ASCENDING ORDER</a:t>
            </a:r>
            <a:endParaRPr lang="en-IN" sz="54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7E4E4D6-2B1A-49A0-B3B8-30AB5BBF7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Ascending order means arranging numbers from the smallest to the greatest number.</a:t>
            </a:r>
          </a:p>
          <a:p>
            <a:r>
              <a:rPr lang="en-US" sz="3600" dirty="0"/>
              <a:t>Ex. 4, 7, 3, 1, 8</a:t>
            </a:r>
          </a:p>
          <a:p>
            <a:r>
              <a:rPr lang="en-US" sz="3600" dirty="0"/>
              <a:t>Ans. 1, 3, 4, 7, 8</a:t>
            </a:r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68551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851BF-2911-48B8-95B5-803C13396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07477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DESCENDING ORDER</a:t>
            </a:r>
            <a:endParaRPr lang="en-IN" sz="48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9EFFC-94D2-4AB8-A4C0-94176BF13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090993"/>
          </a:xfrm>
        </p:spPr>
        <p:txBody>
          <a:bodyPr>
            <a:noAutofit/>
          </a:bodyPr>
          <a:lstStyle/>
          <a:p>
            <a:r>
              <a:rPr lang="en-US" sz="3600" dirty="0"/>
              <a:t>Descending order means arranging numbers from the greatest number to the smallest number.</a:t>
            </a:r>
          </a:p>
          <a:p>
            <a:r>
              <a:rPr lang="en-US" sz="3600" dirty="0"/>
              <a:t>Ex. 2, 6, 8, 9, 1</a:t>
            </a:r>
          </a:p>
          <a:p>
            <a:r>
              <a:rPr lang="en-US" sz="3600" dirty="0"/>
              <a:t>Ans. 9, 8, 6, 2, 1</a:t>
            </a:r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13447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69AE8D-AE66-4833-B02F-44E597647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62" y="657225"/>
            <a:ext cx="585787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294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4DF2A6-6DF6-45DC-84CB-5573B0AA8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900112"/>
            <a:ext cx="63246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693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4D14DA-8E1E-46CD-955C-F0DBDE468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726" y="791852"/>
            <a:ext cx="7701699" cy="540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26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4B66D1-CE9C-4CA4-B156-EDC9FBAB3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025" y="0"/>
            <a:ext cx="5047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93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78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Adobe Gothic Std B</vt:lpstr>
      <vt:lpstr>Adobe Heiti Std R</vt:lpstr>
      <vt:lpstr>Arial</vt:lpstr>
      <vt:lpstr>Calibri</vt:lpstr>
      <vt:lpstr>Calibri Light</vt:lpstr>
      <vt:lpstr>Office Theme</vt:lpstr>
      <vt:lpstr>Paragon Convent School  Class – 1 Subject- Maths TOPIC – Ascending and Descending Order</vt:lpstr>
      <vt:lpstr>ASCENDING ORDER</vt:lpstr>
      <vt:lpstr>DESCENDING ORDER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Paragon Convent School  Class – 1 Subject- Maths TOPIC – Ascending and Descending Order</dc:title>
  <dc:creator>FC Jagat Chandigarh</dc:creator>
  <cp:lastModifiedBy>FC Jagat Chandigarh</cp:lastModifiedBy>
  <cp:revision>4</cp:revision>
  <dcterms:created xsi:type="dcterms:W3CDTF">2020-06-08T13:11:21Z</dcterms:created>
  <dcterms:modified xsi:type="dcterms:W3CDTF">2020-06-08T13:39:06Z</dcterms:modified>
</cp:coreProperties>
</file>