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25"/>
  </p:notesMasterIdLst>
  <p:sldIdLst>
    <p:sldId id="298" r:id="rId2"/>
    <p:sldId id="299" r:id="rId3"/>
    <p:sldId id="300" r:id="rId4"/>
    <p:sldId id="302" r:id="rId5"/>
    <p:sldId id="303" r:id="rId6"/>
    <p:sldId id="305" r:id="rId7"/>
    <p:sldId id="304" r:id="rId8"/>
    <p:sldId id="306" r:id="rId9"/>
    <p:sldId id="307" r:id="rId10"/>
    <p:sldId id="308" r:id="rId11"/>
    <p:sldId id="309" r:id="rId12"/>
    <p:sldId id="311" r:id="rId13"/>
    <p:sldId id="312" r:id="rId14"/>
    <p:sldId id="313" r:id="rId15"/>
    <p:sldId id="314" r:id="rId16"/>
    <p:sldId id="315" r:id="rId17"/>
    <p:sldId id="316" r:id="rId18"/>
    <p:sldId id="317" r:id="rId19"/>
    <p:sldId id="318" r:id="rId20"/>
    <p:sldId id="319" r:id="rId21"/>
    <p:sldId id="320" r:id="rId22"/>
    <p:sldId id="321" r:id="rId23"/>
    <p:sldId id="322" r:id="rId24"/>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0"/>
  </p:normalViewPr>
  <p:slideViewPr>
    <p:cSldViewPr snapToGrid="0">
      <p:cViewPr varScale="1">
        <p:scale>
          <a:sx n="88" d="100"/>
          <a:sy n="88" d="100"/>
        </p:scale>
        <p:origin x="-1267" y="-77"/>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43"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581" name="Title 1"/>
          <p:cNvSpPr>
            <a:spLocks noGrp="1"/>
          </p:cNvSpPr>
          <p:nvPr>
            <p:ph type="ctrTitle"/>
          </p:nvPr>
        </p:nvSpPr>
        <p:spPr>
          <a:xfrm>
            <a:off x="685800" y="1122363"/>
            <a:ext cx="7772400" cy="2387600"/>
          </a:xfrm>
        </p:spPr>
        <p:txBody>
          <a:bodyPr anchor="b"/>
          <a:lstStyle>
            <a:lvl1pPr algn="ctr">
              <a:defRPr sz="6000"/>
            </a:lvl1pPr>
          </a:lstStyle>
          <a:p>
            <a:r>
              <a:rPr lang="en-US" altLang="zh-CN" smtClean="0"/>
              <a:t>Click to edit Master title style</a:t>
            </a:r>
            <a:endParaRPr lang="en-US" dirty="0"/>
          </a:p>
        </p:txBody>
      </p:sp>
      <p:sp>
        <p:nvSpPr>
          <p:cNvPr id="1048582"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smtClean="0"/>
              <a:t>Click to edit Master subtitle style</a:t>
            </a:r>
            <a:endParaRPr lang="en-US" dirty="0"/>
          </a:p>
        </p:txBody>
      </p:sp>
      <p:sp>
        <p:nvSpPr>
          <p:cNvPr id="1048583" name="Date Placeholder 3"/>
          <p:cNvSpPr>
            <a:spLocks noGrp="1"/>
          </p:cNvSpPr>
          <p:nvPr>
            <p:ph type="dt" sz="half" idx="10"/>
          </p:nvPr>
        </p:nvSpPr>
        <p:spPr/>
        <p:txBody>
          <a:bodyPr/>
          <a:lstStyle/>
          <a:p>
            <a:fld id="{70BC1078-46ED-40F9-8930-935BAD7C2B02}" type="datetimeFigureOut">
              <a:rPr lang="zh-CN" altLang="en-US" smtClean="0"/>
              <a:pPr/>
              <a:t>2021/4/28</a:t>
            </a:fld>
            <a:endParaRPr lang="zh-CN" altLang="en-US"/>
          </a:p>
        </p:txBody>
      </p:sp>
      <p:sp>
        <p:nvSpPr>
          <p:cNvPr id="1048584" name="Footer Placeholder 4"/>
          <p:cNvSpPr>
            <a:spLocks noGrp="1"/>
          </p:cNvSpPr>
          <p:nvPr>
            <p:ph type="ftr" sz="quarter" idx="11"/>
          </p:nvPr>
        </p:nvSpPr>
        <p:spPr/>
        <p:txBody>
          <a:bodyPr/>
          <a:lstStyle/>
          <a:p>
            <a:endParaRPr lang="zh-CN" altLang="en-US"/>
          </a:p>
        </p:txBody>
      </p:sp>
      <p:sp>
        <p:nvSpPr>
          <p:cNvPr id="1048585" name="Slide Number Placeholder 5"/>
          <p:cNvSpPr>
            <a:spLocks noGrp="1"/>
          </p:cNvSpPr>
          <p:nvPr>
            <p:ph type="sldNum" sz="quarter" idx="12"/>
          </p:nvPr>
        </p:nvSpPr>
        <p:spPr/>
        <p:txBody>
          <a:bodyPr/>
          <a:lstStyle/>
          <a:p>
            <a:fld id="{D5B52ADC-5BFA-4FBD-BEE2-16096B7F4166}"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97" name="Title 1"/>
          <p:cNvSpPr>
            <a:spLocks noGrp="1"/>
          </p:cNvSpPr>
          <p:nvPr>
            <p:ph type="title"/>
          </p:nvPr>
        </p:nvSpPr>
        <p:spPr/>
        <p:txBody>
          <a:bodyPr/>
          <a:lstStyle/>
          <a:p>
            <a:r>
              <a:rPr lang="en-US" altLang="zh-CN" smtClean="0"/>
              <a:t>Click to edit Master title style</a:t>
            </a:r>
            <a:endParaRPr lang="en-US" dirty="0"/>
          </a:p>
        </p:txBody>
      </p:sp>
      <p:sp>
        <p:nvSpPr>
          <p:cNvPr id="1048598"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599" name="Date Placeholder 3"/>
          <p:cNvSpPr>
            <a:spLocks noGrp="1"/>
          </p:cNvSpPr>
          <p:nvPr>
            <p:ph type="dt" sz="half" idx="10"/>
          </p:nvPr>
        </p:nvSpPr>
        <p:spPr/>
        <p:txBody>
          <a:bodyPr/>
          <a:lstStyle/>
          <a:p>
            <a:fld id="{70BC1078-46ED-40F9-8930-935BAD7C2B02}" type="datetimeFigureOut">
              <a:rPr lang="zh-CN" altLang="en-US" smtClean="0"/>
              <a:pPr/>
              <a:t>2021/4/28</a:t>
            </a:fld>
            <a:endParaRPr lang="zh-CN" altLang="en-US"/>
          </a:p>
        </p:txBody>
      </p:sp>
      <p:sp>
        <p:nvSpPr>
          <p:cNvPr id="1048600" name="Footer Placeholder 4"/>
          <p:cNvSpPr>
            <a:spLocks noGrp="1"/>
          </p:cNvSpPr>
          <p:nvPr>
            <p:ph type="ftr" sz="quarter" idx="11"/>
          </p:nvPr>
        </p:nvSpPr>
        <p:spPr/>
        <p:txBody>
          <a:bodyPr/>
          <a:lstStyle/>
          <a:p>
            <a:endParaRPr lang="zh-CN" altLang="en-US"/>
          </a:p>
        </p:txBody>
      </p:sp>
      <p:sp>
        <p:nvSpPr>
          <p:cNvPr id="1048601" name="Slide Number Placeholder 5"/>
          <p:cNvSpPr>
            <a:spLocks noGrp="1"/>
          </p:cNvSpPr>
          <p:nvPr>
            <p:ph type="sldNum" sz="quarter" idx="12"/>
          </p:nvPr>
        </p:nvSpPr>
        <p:spPr/>
        <p:txBody>
          <a:bodyPr/>
          <a:lstStyle/>
          <a:p>
            <a:fld id="{D5B52ADC-5BFA-4FBD-BEE2-16096B7F4166}"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613" name="Title 1"/>
          <p:cNvSpPr>
            <a:spLocks noGrp="1"/>
          </p:cNvSpPr>
          <p:nvPr>
            <p:ph type="title"/>
          </p:nvPr>
        </p:nvSpPr>
        <p:spPr>
          <a:xfrm>
            <a:off x="623888" y="1709739"/>
            <a:ext cx="7886700" cy="2852737"/>
          </a:xfrm>
        </p:spPr>
        <p:txBody>
          <a:bodyPr anchor="b"/>
          <a:lstStyle>
            <a:lvl1pPr>
              <a:defRPr sz="6000"/>
            </a:lvl1pPr>
          </a:lstStyle>
          <a:p>
            <a:r>
              <a:rPr lang="en-US" altLang="zh-CN" smtClean="0"/>
              <a:t>Click to edit Master title style</a:t>
            </a:r>
            <a:endParaRPr lang="en-US" dirty="0"/>
          </a:p>
        </p:txBody>
      </p:sp>
      <p:sp>
        <p:nvSpPr>
          <p:cNvPr id="1048614"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smtClean="0"/>
              <a:t>Click to edit Master text styles</a:t>
            </a:r>
          </a:p>
        </p:txBody>
      </p:sp>
      <p:sp>
        <p:nvSpPr>
          <p:cNvPr id="1048615" name="Date Placeholder 3"/>
          <p:cNvSpPr>
            <a:spLocks noGrp="1"/>
          </p:cNvSpPr>
          <p:nvPr>
            <p:ph type="dt" sz="half" idx="10"/>
          </p:nvPr>
        </p:nvSpPr>
        <p:spPr/>
        <p:txBody>
          <a:bodyPr/>
          <a:lstStyle/>
          <a:p>
            <a:fld id="{70BC1078-46ED-40F9-8930-935BAD7C2B02}" type="datetimeFigureOut">
              <a:rPr lang="zh-CN" altLang="en-US" smtClean="0"/>
              <a:pPr/>
              <a:t>2021/4/28</a:t>
            </a:fld>
            <a:endParaRPr lang="zh-CN" altLang="en-US"/>
          </a:p>
        </p:txBody>
      </p:sp>
      <p:sp>
        <p:nvSpPr>
          <p:cNvPr id="1048616" name="Footer Placeholder 4"/>
          <p:cNvSpPr>
            <a:spLocks noGrp="1"/>
          </p:cNvSpPr>
          <p:nvPr>
            <p:ph type="ftr" sz="quarter" idx="11"/>
          </p:nvPr>
        </p:nvSpPr>
        <p:spPr/>
        <p:txBody>
          <a:bodyPr/>
          <a:lstStyle/>
          <a:p>
            <a:endParaRPr lang="zh-CN" altLang="en-US"/>
          </a:p>
        </p:txBody>
      </p:sp>
      <p:sp>
        <p:nvSpPr>
          <p:cNvPr id="1048617" name="Slide Number Placeholder 5"/>
          <p:cNvSpPr>
            <a:spLocks noGrp="1"/>
          </p:cNvSpPr>
          <p:nvPr>
            <p:ph type="sldNum" sz="quarter" idx="12"/>
          </p:nvPr>
        </p:nvSpPr>
        <p:spPr/>
        <p:txBody>
          <a:bodyPr/>
          <a:lstStyle/>
          <a:p>
            <a:fld id="{D5B52ADC-5BFA-4FBD-BEE2-16096B7F4166}"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18" name="Title 1"/>
          <p:cNvSpPr>
            <a:spLocks noGrp="1"/>
          </p:cNvSpPr>
          <p:nvPr>
            <p:ph type="title"/>
          </p:nvPr>
        </p:nvSpPr>
        <p:spPr/>
        <p:txBody>
          <a:bodyPr/>
          <a:lstStyle/>
          <a:p>
            <a:r>
              <a:rPr lang="en-US" altLang="zh-CN" smtClean="0"/>
              <a:t>Click to edit Master title style</a:t>
            </a:r>
            <a:endParaRPr lang="en-US" dirty="0"/>
          </a:p>
        </p:txBody>
      </p:sp>
      <p:sp>
        <p:nvSpPr>
          <p:cNvPr id="1048619" name="Content Placeholder 2"/>
          <p:cNvSpPr>
            <a:spLocks noGrp="1"/>
          </p:cNvSpPr>
          <p:nvPr>
            <p:ph sz="half" idx="1"/>
          </p:nvPr>
        </p:nvSpPr>
        <p:spPr>
          <a:xfrm>
            <a:off x="628650" y="1825625"/>
            <a:ext cx="38862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20" name="Content Placeholder 3"/>
          <p:cNvSpPr>
            <a:spLocks noGrp="1"/>
          </p:cNvSpPr>
          <p:nvPr>
            <p:ph sz="half" idx="2"/>
          </p:nvPr>
        </p:nvSpPr>
        <p:spPr>
          <a:xfrm>
            <a:off x="4629150" y="1825625"/>
            <a:ext cx="38862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21" name="Date Placeholder 4"/>
          <p:cNvSpPr>
            <a:spLocks noGrp="1"/>
          </p:cNvSpPr>
          <p:nvPr>
            <p:ph type="dt" sz="half" idx="10"/>
          </p:nvPr>
        </p:nvSpPr>
        <p:spPr/>
        <p:txBody>
          <a:bodyPr/>
          <a:lstStyle/>
          <a:p>
            <a:fld id="{70BC1078-46ED-40F9-8930-935BAD7C2B02}" type="datetimeFigureOut">
              <a:rPr lang="zh-CN" altLang="en-US" smtClean="0"/>
              <a:pPr/>
              <a:t>2021/4/28</a:t>
            </a:fld>
            <a:endParaRPr lang="zh-CN" altLang="en-US"/>
          </a:p>
        </p:txBody>
      </p:sp>
      <p:sp>
        <p:nvSpPr>
          <p:cNvPr id="1048622" name="Footer Placeholder 5"/>
          <p:cNvSpPr>
            <a:spLocks noGrp="1"/>
          </p:cNvSpPr>
          <p:nvPr>
            <p:ph type="ftr" sz="quarter" idx="11"/>
          </p:nvPr>
        </p:nvSpPr>
        <p:spPr/>
        <p:txBody>
          <a:bodyPr/>
          <a:lstStyle/>
          <a:p>
            <a:endParaRPr lang="zh-CN" altLang="en-US"/>
          </a:p>
        </p:txBody>
      </p:sp>
      <p:sp>
        <p:nvSpPr>
          <p:cNvPr id="1048623" name="Slide Number Placeholder 6"/>
          <p:cNvSpPr>
            <a:spLocks noGrp="1"/>
          </p:cNvSpPr>
          <p:nvPr>
            <p:ph type="sldNum" sz="quarter" idx="12"/>
          </p:nvPr>
        </p:nvSpPr>
        <p:spPr/>
        <p:txBody>
          <a:bodyPr/>
          <a:lstStyle/>
          <a:p>
            <a:fld id="{D5B52ADC-5BFA-4FBD-BEE2-16096B7F4166}"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624" name="Title 1"/>
          <p:cNvSpPr>
            <a:spLocks noGrp="1"/>
          </p:cNvSpPr>
          <p:nvPr>
            <p:ph type="title"/>
          </p:nvPr>
        </p:nvSpPr>
        <p:spPr>
          <a:xfrm>
            <a:off x="629841" y="365126"/>
            <a:ext cx="7886700" cy="1325563"/>
          </a:xfrm>
        </p:spPr>
        <p:txBody>
          <a:bodyPr/>
          <a:lstStyle/>
          <a:p>
            <a:r>
              <a:rPr lang="en-US" altLang="zh-CN" smtClean="0"/>
              <a:t>Click to edit Master title style</a:t>
            </a:r>
            <a:endParaRPr lang="en-US" dirty="0"/>
          </a:p>
        </p:txBody>
      </p:sp>
      <p:sp>
        <p:nvSpPr>
          <p:cNvPr id="1048625"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1048626" name="Content Placeholder 3"/>
          <p:cNvSpPr>
            <a:spLocks noGrp="1"/>
          </p:cNvSpPr>
          <p:nvPr>
            <p:ph sz="half" idx="2"/>
          </p:nvPr>
        </p:nvSpPr>
        <p:spPr>
          <a:xfrm>
            <a:off x="629842" y="2505075"/>
            <a:ext cx="3868340"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27"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1048628" name="Content Placeholder 5"/>
          <p:cNvSpPr>
            <a:spLocks noGrp="1"/>
          </p:cNvSpPr>
          <p:nvPr>
            <p:ph sz="quarter" idx="4"/>
          </p:nvPr>
        </p:nvSpPr>
        <p:spPr>
          <a:xfrm>
            <a:off x="4629150" y="2505075"/>
            <a:ext cx="3887391"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29" name="Date Placeholder 6"/>
          <p:cNvSpPr>
            <a:spLocks noGrp="1"/>
          </p:cNvSpPr>
          <p:nvPr>
            <p:ph type="dt" sz="half" idx="10"/>
          </p:nvPr>
        </p:nvSpPr>
        <p:spPr/>
        <p:txBody>
          <a:bodyPr/>
          <a:lstStyle/>
          <a:p>
            <a:fld id="{70BC1078-46ED-40F9-8930-935BAD7C2B02}" type="datetimeFigureOut">
              <a:rPr lang="zh-CN" altLang="en-US" smtClean="0"/>
              <a:pPr/>
              <a:t>2021/4/28</a:t>
            </a:fld>
            <a:endParaRPr lang="zh-CN" altLang="en-US"/>
          </a:p>
        </p:txBody>
      </p:sp>
      <p:sp>
        <p:nvSpPr>
          <p:cNvPr id="1048630" name="Footer Placeholder 7"/>
          <p:cNvSpPr>
            <a:spLocks noGrp="1"/>
          </p:cNvSpPr>
          <p:nvPr>
            <p:ph type="ftr" sz="quarter" idx="11"/>
          </p:nvPr>
        </p:nvSpPr>
        <p:spPr/>
        <p:txBody>
          <a:bodyPr/>
          <a:lstStyle/>
          <a:p>
            <a:endParaRPr lang="zh-CN" altLang="en-US"/>
          </a:p>
        </p:txBody>
      </p:sp>
      <p:sp>
        <p:nvSpPr>
          <p:cNvPr id="1048631" name="Slide Number Placeholder 8"/>
          <p:cNvSpPr>
            <a:spLocks noGrp="1"/>
          </p:cNvSpPr>
          <p:nvPr>
            <p:ph type="sldNum" sz="quarter" idx="12"/>
          </p:nvPr>
        </p:nvSpPr>
        <p:spPr/>
        <p:txBody>
          <a:bodyPr/>
          <a:lstStyle/>
          <a:p>
            <a:fld id="{D5B52ADC-5BFA-4FBD-BEE2-16096B7F4166}"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588" name="Title 1"/>
          <p:cNvSpPr>
            <a:spLocks noGrp="1"/>
          </p:cNvSpPr>
          <p:nvPr>
            <p:ph type="title"/>
          </p:nvPr>
        </p:nvSpPr>
        <p:spPr/>
        <p:txBody>
          <a:bodyPr/>
          <a:lstStyle/>
          <a:p>
            <a:r>
              <a:rPr lang="en-US" altLang="zh-CN" smtClean="0"/>
              <a:t>Click to edit Master title style</a:t>
            </a:r>
            <a:endParaRPr lang="en-US" dirty="0"/>
          </a:p>
        </p:txBody>
      </p:sp>
      <p:sp>
        <p:nvSpPr>
          <p:cNvPr id="1048589" name="Date Placeholder 2"/>
          <p:cNvSpPr>
            <a:spLocks noGrp="1"/>
          </p:cNvSpPr>
          <p:nvPr>
            <p:ph type="dt" sz="half" idx="10"/>
          </p:nvPr>
        </p:nvSpPr>
        <p:spPr/>
        <p:txBody>
          <a:bodyPr/>
          <a:lstStyle/>
          <a:p>
            <a:fld id="{70BC1078-46ED-40F9-8930-935BAD7C2B02}" type="datetimeFigureOut">
              <a:rPr lang="zh-CN" altLang="en-US" smtClean="0"/>
              <a:pPr/>
              <a:t>2021/4/28</a:t>
            </a:fld>
            <a:endParaRPr lang="zh-CN" altLang="en-US"/>
          </a:p>
        </p:txBody>
      </p:sp>
      <p:sp>
        <p:nvSpPr>
          <p:cNvPr id="1048590" name="Footer Placeholder 3"/>
          <p:cNvSpPr>
            <a:spLocks noGrp="1"/>
          </p:cNvSpPr>
          <p:nvPr>
            <p:ph type="ftr" sz="quarter" idx="11"/>
          </p:nvPr>
        </p:nvSpPr>
        <p:spPr/>
        <p:txBody>
          <a:bodyPr/>
          <a:lstStyle/>
          <a:p>
            <a:endParaRPr lang="zh-CN" altLang="en-US"/>
          </a:p>
        </p:txBody>
      </p:sp>
      <p:sp>
        <p:nvSpPr>
          <p:cNvPr id="1048591" name="Slide Number Placeholder 4"/>
          <p:cNvSpPr>
            <a:spLocks noGrp="1"/>
          </p:cNvSpPr>
          <p:nvPr>
            <p:ph type="sldNum" sz="quarter" idx="12"/>
          </p:nvPr>
        </p:nvSpPr>
        <p:spPr/>
        <p:txBody>
          <a:bodyPr/>
          <a:lstStyle/>
          <a:p>
            <a:fld id="{D5B52ADC-5BFA-4FBD-BEE2-16096B7F4166}"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632" name="Date Placeholder 1"/>
          <p:cNvSpPr>
            <a:spLocks noGrp="1"/>
          </p:cNvSpPr>
          <p:nvPr>
            <p:ph type="dt" sz="half" idx="10"/>
          </p:nvPr>
        </p:nvSpPr>
        <p:spPr/>
        <p:txBody>
          <a:bodyPr/>
          <a:lstStyle/>
          <a:p>
            <a:fld id="{70BC1078-46ED-40F9-8930-935BAD7C2B02}" type="datetimeFigureOut">
              <a:rPr lang="zh-CN" altLang="en-US" smtClean="0"/>
              <a:pPr/>
              <a:t>2021/4/28</a:t>
            </a:fld>
            <a:endParaRPr lang="zh-CN" altLang="en-US"/>
          </a:p>
        </p:txBody>
      </p:sp>
      <p:sp>
        <p:nvSpPr>
          <p:cNvPr id="1048633" name="Footer Placeholder 2"/>
          <p:cNvSpPr>
            <a:spLocks noGrp="1"/>
          </p:cNvSpPr>
          <p:nvPr>
            <p:ph type="ftr" sz="quarter" idx="11"/>
          </p:nvPr>
        </p:nvSpPr>
        <p:spPr/>
        <p:txBody>
          <a:bodyPr/>
          <a:lstStyle/>
          <a:p>
            <a:endParaRPr lang="zh-CN" altLang="en-US"/>
          </a:p>
        </p:txBody>
      </p:sp>
      <p:sp>
        <p:nvSpPr>
          <p:cNvPr id="1048634" name="Slide Number Placeholder 3"/>
          <p:cNvSpPr>
            <a:spLocks noGrp="1"/>
          </p:cNvSpPr>
          <p:nvPr>
            <p:ph type="sldNum" sz="quarter" idx="12"/>
          </p:nvPr>
        </p:nvSpPr>
        <p:spPr/>
        <p:txBody>
          <a:bodyPr/>
          <a:lstStyle/>
          <a:p>
            <a:fld id="{D5B52ADC-5BFA-4FBD-BEE2-16096B7F4166}"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635" name="Title 1"/>
          <p:cNvSpPr>
            <a:spLocks noGrp="1"/>
          </p:cNvSpPr>
          <p:nvPr>
            <p:ph type="title"/>
          </p:nvPr>
        </p:nvSpPr>
        <p:spPr>
          <a:xfrm>
            <a:off x="629841" y="457200"/>
            <a:ext cx="2949178" cy="1600200"/>
          </a:xfrm>
        </p:spPr>
        <p:txBody>
          <a:bodyPr anchor="b"/>
          <a:lstStyle>
            <a:lvl1pPr>
              <a:defRPr sz="3200"/>
            </a:lvl1pPr>
          </a:lstStyle>
          <a:p>
            <a:r>
              <a:rPr lang="en-US" altLang="zh-CN" smtClean="0"/>
              <a:t>Click to edit Master title style</a:t>
            </a:r>
            <a:endParaRPr lang="en-US" dirty="0"/>
          </a:p>
        </p:txBody>
      </p:sp>
      <p:sp>
        <p:nvSpPr>
          <p:cNvPr id="1048636"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37"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1048638" name="Date Placeholder 4"/>
          <p:cNvSpPr>
            <a:spLocks noGrp="1"/>
          </p:cNvSpPr>
          <p:nvPr>
            <p:ph type="dt" sz="half" idx="10"/>
          </p:nvPr>
        </p:nvSpPr>
        <p:spPr/>
        <p:txBody>
          <a:bodyPr/>
          <a:lstStyle/>
          <a:p>
            <a:fld id="{70BC1078-46ED-40F9-8930-935BAD7C2B02}" type="datetimeFigureOut">
              <a:rPr lang="zh-CN" altLang="en-US" smtClean="0"/>
              <a:pPr/>
              <a:t>2021/4/28</a:t>
            </a:fld>
            <a:endParaRPr lang="zh-CN" altLang="en-US"/>
          </a:p>
        </p:txBody>
      </p:sp>
      <p:sp>
        <p:nvSpPr>
          <p:cNvPr id="1048639" name="Footer Placeholder 5"/>
          <p:cNvSpPr>
            <a:spLocks noGrp="1"/>
          </p:cNvSpPr>
          <p:nvPr>
            <p:ph type="ftr" sz="quarter" idx="11"/>
          </p:nvPr>
        </p:nvSpPr>
        <p:spPr/>
        <p:txBody>
          <a:bodyPr/>
          <a:lstStyle/>
          <a:p>
            <a:endParaRPr lang="zh-CN" altLang="en-US"/>
          </a:p>
        </p:txBody>
      </p:sp>
      <p:sp>
        <p:nvSpPr>
          <p:cNvPr id="1048640" name="Slide Number Placeholder 6"/>
          <p:cNvSpPr>
            <a:spLocks noGrp="1"/>
          </p:cNvSpPr>
          <p:nvPr>
            <p:ph type="sldNum" sz="quarter" idx="12"/>
          </p:nvPr>
        </p:nvSpPr>
        <p:spPr/>
        <p:txBody>
          <a:bodyPr/>
          <a:lstStyle/>
          <a:p>
            <a:fld id="{D5B52ADC-5BFA-4FBD-BEE2-16096B7F4166}"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602" name="Title 1"/>
          <p:cNvSpPr>
            <a:spLocks noGrp="1"/>
          </p:cNvSpPr>
          <p:nvPr>
            <p:ph type="title"/>
          </p:nvPr>
        </p:nvSpPr>
        <p:spPr>
          <a:xfrm>
            <a:off x="629841" y="457200"/>
            <a:ext cx="2949178" cy="1600200"/>
          </a:xfrm>
        </p:spPr>
        <p:txBody>
          <a:bodyPr anchor="b"/>
          <a:lstStyle>
            <a:lvl1pPr>
              <a:defRPr sz="3200"/>
            </a:lvl1pPr>
          </a:lstStyle>
          <a:p>
            <a:r>
              <a:rPr lang="en-US" altLang="zh-CN" smtClean="0"/>
              <a:t>Click to edit Master title style</a:t>
            </a:r>
            <a:endParaRPr lang="en-US" dirty="0"/>
          </a:p>
        </p:txBody>
      </p:sp>
      <p:sp>
        <p:nvSpPr>
          <p:cNvPr id="104860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smtClean="0"/>
              <a:t>Click icon to add picture</a:t>
            </a:r>
            <a:endParaRPr lang="en-US" dirty="0"/>
          </a:p>
        </p:txBody>
      </p:sp>
      <p:sp>
        <p:nvSpPr>
          <p:cNvPr id="104860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1048605" name="Date Placeholder 4"/>
          <p:cNvSpPr>
            <a:spLocks noGrp="1"/>
          </p:cNvSpPr>
          <p:nvPr>
            <p:ph type="dt" sz="half" idx="10"/>
          </p:nvPr>
        </p:nvSpPr>
        <p:spPr/>
        <p:txBody>
          <a:bodyPr/>
          <a:lstStyle/>
          <a:p>
            <a:fld id="{70BC1078-46ED-40F9-8930-935BAD7C2B02}" type="datetimeFigureOut">
              <a:rPr lang="zh-CN" altLang="en-US" smtClean="0"/>
              <a:pPr/>
              <a:t>2021/4/28</a:t>
            </a:fld>
            <a:endParaRPr lang="zh-CN" altLang="en-US"/>
          </a:p>
        </p:txBody>
      </p:sp>
      <p:sp>
        <p:nvSpPr>
          <p:cNvPr id="1048606" name="Footer Placeholder 5"/>
          <p:cNvSpPr>
            <a:spLocks noGrp="1"/>
          </p:cNvSpPr>
          <p:nvPr>
            <p:ph type="ftr" sz="quarter" idx="11"/>
          </p:nvPr>
        </p:nvSpPr>
        <p:spPr/>
        <p:txBody>
          <a:bodyPr/>
          <a:lstStyle/>
          <a:p>
            <a:endParaRPr lang="zh-CN" altLang="en-US"/>
          </a:p>
        </p:txBody>
      </p:sp>
      <p:sp>
        <p:nvSpPr>
          <p:cNvPr id="1048607" name="Slide Number Placeholder 6"/>
          <p:cNvSpPr>
            <a:spLocks noGrp="1"/>
          </p:cNvSpPr>
          <p:nvPr>
            <p:ph type="sldNum" sz="quarter" idx="12"/>
          </p:nvPr>
        </p:nvSpPr>
        <p:spPr/>
        <p:txBody>
          <a:bodyPr/>
          <a:lstStyle/>
          <a:p>
            <a:fld id="{D5B52ADC-5BFA-4FBD-BEE2-16096B7F4166}"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608" name="Title 1"/>
          <p:cNvSpPr>
            <a:spLocks noGrp="1"/>
          </p:cNvSpPr>
          <p:nvPr>
            <p:ph type="title"/>
          </p:nvPr>
        </p:nvSpPr>
        <p:spPr/>
        <p:txBody>
          <a:bodyPr/>
          <a:lstStyle/>
          <a:p>
            <a:r>
              <a:rPr lang="en-US" altLang="zh-CN" smtClean="0"/>
              <a:t>Click to edit Master title style</a:t>
            </a:r>
            <a:endParaRPr lang="en-US" dirty="0"/>
          </a:p>
        </p:txBody>
      </p:sp>
      <p:sp>
        <p:nvSpPr>
          <p:cNvPr id="1048609"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10" name="Date Placeholder 3"/>
          <p:cNvSpPr>
            <a:spLocks noGrp="1"/>
          </p:cNvSpPr>
          <p:nvPr>
            <p:ph type="dt" sz="half" idx="10"/>
          </p:nvPr>
        </p:nvSpPr>
        <p:spPr/>
        <p:txBody>
          <a:bodyPr/>
          <a:lstStyle/>
          <a:p>
            <a:fld id="{70BC1078-46ED-40F9-8930-935BAD7C2B02}" type="datetimeFigureOut">
              <a:rPr lang="zh-CN" altLang="en-US" smtClean="0"/>
              <a:pPr/>
              <a:t>2021/4/28</a:t>
            </a:fld>
            <a:endParaRPr lang="zh-CN" altLang="en-US"/>
          </a:p>
        </p:txBody>
      </p:sp>
      <p:sp>
        <p:nvSpPr>
          <p:cNvPr id="1048611" name="Footer Placeholder 4"/>
          <p:cNvSpPr>
            <a:spLocks noGrp="1"/>
          </p:cNvSpPr>
          <p:nvPr>
            <p:ph type="ftr" sz="quarter" idx="11"/>
          </p:nvPr>
        </p:nvSpPr>
        <p:spPr/>
        <p:txBody>
          <a:bodyPr/>
          <a:lstStyle/>
          <a:p>
            <a:endParaRPr lang="zh-CN" altLang="en-US"/>
          </a:p>
        </p:txBody>
      </p:sp>
      <p:sp>
        <p:nvSpPr>
          <p:cNvPr id="1048612" name="Slide Number Placeholder 5"/>
          <p:cNvSpPr>
            <a:spLocks noGrp="1"/>
          </p:cNvSpPr>
          <p:nvPr>
            <p:ph type="sldNum" sz="quarter" idx="12"/>
          </p:nvPr>
        </p:nvSpPr>
        <p:spPr/>
        <p:txBody>
          <a:bodyPr/>
          <a:lstStyle/>
          <a:p>
            <a:fld id="{D5B52ADC-5BFA-4FBD-BEE2-16096B7F4166}"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592" name="Vertical Title 1"/>
          <p:cNvSpPr>
            <a:spLocks noGrp="1"/>
          </p:cNvSpPr>
          <p:nvPr>
            <p:ph type="title" orient="vert"/>
          </p:nvPr>
        </p:nvSpPr>
        <p:spPr>
          <a:xfrm>
            <a:off x="6543675" y="365125"/>
            <a:ext cx="1971675" cy="5811838"/>
          </a:xfrm>
        </p:spPr>
        <p:txBody>
          <a:bodyPr vert="eaVert"/>
          <a:lstStyle/>
          <a:p>
            <a:r>
              <a:rPr lang="en-US" altLang="zh-CN" smtClean="0"/>
              <a:t>Click to edit Master title style</a:t>
            </a:r>
            <a:endParaRPr lang="en-US" dirty="0"/>
          </a:p>
        </p:txBody>
      </p:sp>
      <p:sp>
        <p:nvSpPr>
          <p:cNvPr id="1048593" name="Vertical Text Placeholder 2"/>
          <p:cNvSpPr>
            <a:spLocks noGrp="1"/>
          </p:cNvSpPr>
          <p:nvPr>
            <p:ph type="body" orient="vert" idx="1"/>
          </p:nvPr>
        </p:nvSpPr>
        <p:spPr>
          <a:xfrm>
            <a:off x="628650" y="365125"/>
            <a:ext cx="5800725" cy="5811838"/>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594" name="Date Placeholder 3"/>
          <p:cNvSpPr>
            <a:spLocks noGrp="1"/>
          </p:cNvSpPr>
          <p:nvPr>
            <p:ph type="dt" sz="half" idx="10"/>
          </p:nvPr>
        </p:nvSpPr>
        <p:spPr/>
        <p:txBody>
          <a:bodyPr/>
          <a:lstStyle/>
          <a:p>
            <a:fld id="{70BC1078-46ED-40F9-8930-935BAD7C2B02}" type="datetimeFigureOut">
              <a:rPr lang="zh-CN" altLang="en-US" smtClean="0"/>
              <a:pPr/>
              <a:t>2021/4/28</a:t>
            </a:fld>
            <a:endParaRPr lang="zh-CN" altLang="en-US"/>
          </a:p>
        </p:txBody>
      </p:sp>
      <p:sp>
        <p:nvSpPr>
          <p:cNvPr id="1048595" name="Footer Placeholder 4"/>
          <p:cNvSpPr>
            <a:spLocks noGrp="1"/>
          </p:cNvSpPr>
          <p:nvPr>
            <p:ph type="ftr" sz="quarter" idx="11"/>
          </p:nvPr>
        </p:nvSpPr>
        <p:spPr/>
        <p:txBody>
          <a:bodyPr/>
          <a:lstStyle/>
          <a:p>
            <a:endParaRPr lang="zh-CN" altLang="en-US"/>
          </a:p>
        </p:txBody>
      </p:sp>
      <p:sp>
        <p:nvSpPr>
          <p:cNvPr id="1048596" name="Slide Number Placeholder 5"/>
          <p:cNvSpPr>
            <a:spLocks noGrp="1"/>
          </p:cNvSpPr>
          <p:nvPr>
            <p:ph type="sldNum" sz="quarter" idx="12"/>
          </p:nvPr>
        </p:nvSpPr>
        <p:spPr/>
        <p:txBody>
          <a:bodyPr/>
          <a:lstStyle/>
          <a:p>
            <a:fld id="{D5B52ADC-5BFA-4FBD-BEE2-16096B7F4166}"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ltLang="zh-CN" smtClean="0"/>
              <a:t>Click to edit Master title style</a:t>
            </a:r>
            <a:endParaRPr lang="en-US" dirty="0"/>
          </a:p>
        </p:txBody>
      </p:sp>
      <p:sp>
        <p:nvSpPr>
          <p:cNvPr id="1048577"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578"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BC1078-46ED-40F9-8930-935BAD7C2B02}" type="datetimeFigureOut">
              <a:rPr lang="zh-CN" altLang="en-US" smtClean="0"/>
              <a:pPr/>
              <a:t>2021/4/28</a:t>
            </a:fld>
            <a:endParaRPr lang="zh-CN" altLang="en-US"/>
          </a:p>
        </p:txBody>
      </p:sp>
      <p:sp>
        <p:nvSpPr>
          <p:cNvPr id="1048579"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80"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B52ADC-5BFA-4FBD-BEE2-16096B7F4166}"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CB00"/>
        </a:solidFill>
        <a:effectLst/>
      </p:bgPr>
    </p:bg>
    <p:spTree>
      <p:nvGrpSpPr>
        <p:cNvPr id="1" name=""/>
        <p:cNvGrpSpPr/>
        <p:nvPr/>
      </p:nvGrpSpPr>
      <p:grpSpPr>
        <a:xfrm>
          <a:off x="0" y="0"/>
          <a:ext cx="0" cy="0"/>
          <a:chOff x="0" y="0"/>
          <a:chExt cx="0" cy="0"/>
        </a:xfrm>
      </p:grpSpPr>
      <p:pic>
        <p:nvPicPr>
          <p:cNvPr id="2097152" name="Picture Placeholder 2097151"/>
          <p:cNvPicPr>
            <a:picLocks noGrp="1"/>
          </p:cNvPicPr>
          <p:nvPr>
            <p:ph type="pic" idx="1"/>
          </p:nvPr>
        </p:nvPicPr>
        <p:blipFill>
          <a:blip r:embed="rId2"/>
          <a:srcRect t="7555" b="7555"/>
          <a:stretch>
            <a:fillRect/>
          </a:stretch>
        </p:blipFill>
        <p:spPr>
          <a:xfrm>
            <a:off x="4585666" y="1818930"/>
            <a:ext cx="4367561" cy="3039170"/>
          </a:xfrm>
        </p:spPr>
      </p:pic>
      <p:sp>
        <p:nvSpPr>
          <p:cNvPr id="1048678" name="Curved Up Ribbon 1048677"/>
          <p:cNvSpPr/>
          <p:nvPr/>
        </p:nvSpPr>
        <p:spPr>
          <a:xfrm>
            <a:off x="434785" y="0"/>
            <a:ext cx="8274429" cy="1645489"/>
          </a:xfrm>
          <a:prstGeom prst="ellipseRibbon2">
            <a:avLst/>
          </a:prstGeom>
          <a:solidFill>
            <a:srgbClr val="3399FF"/>
          </a:solidFill>
          <a:ln w="25400">
            <a:solidFill>
              <a:srgbClr val="666666"/>
            </a:solidFill>
          </a:ln>
        </p:spPr>
        <p:txBody>
          <a:bodyPr anchor="ctr"/>
          <a:lstStyle/>
          <a:p>
            <a:pPr algn="ctr"/>
            <a:r>
              <a:rPr lang="en-GB" altLang="en-US" sz="4400" b="1">
                <a:solidFill>
                  <a:srgbClr val="36363D"/>
                </a:solidFill>
              </a:rPr>
              <a:t>कबीर की साखि</a:t>
            </a:r>
            <a:r>
              <a:rPr lang="en-IN" altLang="en-US" sz="4400" b="1">
                <a:solidFill>
                  <a:srgbClr val="36363D"/>
                </a:solidFill>
              </a:rPr>
              <a:t>याँ</a:t>
            </a:r>
            <a:endParaRPr lang="en-GB" sz="4400" b="1">
              <a:solidFill>
                <a:srgbClr val="36363D"/>
              </a:solidFill>
            </a:endParaRPr>
          </a:p>
        </p:txBody>
      </p:sp>
      <p:pic>
        <p:nvPicPr>
          <p:cNvPr id="2097164" name="Picture 2097163"/>
          <p:cNvPicPr>
            <a:picLocks/>
          </p:cNvPicPr>
          <p:nvPr/>
        </p:nvPicPr>
        <p:blipFill>
          <a:blip r:embed="rId3"/>
          <a:stretch>
            <a:fillRect/>
          </a:stretch>
        </p:blipFill>
        <p:spPr>
          <a:xfrm>
            <a:off x="410550" y="1818930"/>
            <a:ext cx="3831674" cy="3045128"/>
          </a:xfrm>
          <a:prstGeom prst="rect">
            <a:avLst/>
          </a:prstGeom>
        </p:spPr>
      </p:pic>
      <p:sp>
        <p:nvSpPr>
          <p:cNvPr id="1048683" name="TextBox 1048682"/>
          <p:cNvSpPr txBox="1"/>
          <p:nvPr/>
        </p:nvSpPr>
        <p:spPr>
          <a:xfrm>
            <a:off x="2929473" y="5439656"/>
            <a:ext cx="4000000" cy="751840"/>
          </a:xfrm>
          <a:prstGeom prst="rect">
            <a:avLst/>
          </a:prstGeom>
        </p:spPr>
        <p:txBody>
          <a:bodyPr wrap="square" rtlCol="0">
            <a:spAutoFit/>
          </a:bodyPr>
          <a:lstStyle/>
          <a:p>
            <a:r>
              <a:rPr lang="en-US" altLang="en-US" sz="2800" b="1">
                <a:solidFill>
                  <a:srgbClr val="000000"/>
                </a:solidFill>
              </a:rPr>
              <a:t> </a:t>
            </a:r>
            <a:r>
              <a:rPr lang="en-GB" altLang="en-US" sz="4400" b="1">
                <a:solidFill>
                  <a:srgbClr val="000000"/>
                </a:solidFill>
              </a:rPr>
              <a:t>कबीर दास</a:t>
            </a:r>
            <a:endParaRPr lang="en-GB" sz="4400" b="1">
              <a:solidFill>
                <a:srgbClr val="000000"/>
              </a:solidFill>
            </a:endParaRPr>
          </a:p>
        </p:txBody>
      </p:sp>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CB00"/>
        </a:solidFill>
        <a:effectLst/>
      </p:bgPr>
    </p:bg>
    <p:spTree>
      <p:nvGrpSpPr>
        <p:cNvPr id="1" name=""/>
        <p:cNvGrpSpPr/>
        <p:nvPr/>
      </p:nvGrpSpPr>
      <p:grpSpPr>
        <a:xfrm>
          <a:off x="0" y="0"/>
          <a:ext cx="0" cy="0"/>
          <a:chOff x="0" y="0"/>
          <a:chExt cx="0" cy="0"/>
        </a:xfrm>
      </p:grpSpPr>
      <p:sp>
        <p:nvSpPr>
          <p:cNvPr id="1048662" name="Curved Up Ribbon 1048661"/>
          <p:cNvSpPr/>
          <p:nvPr/>
        </p:nvSpPr>
        <p:spPr>
          <a:xfrm>
            <a:off x="181838" y="182287"/>
            <a:ext cx="8274429" cy="942567"/>
          </a:xfrm>
          <a:prstGeom prst="ellipseRibbon2">
            <a:avLst/>
          </a:prstGeom>
          <a:solidFill>
            <a:srgbClr val="3399FF"/>
          </a:solidFill>
          <a:ln w="25400">
            <a:solidFill>
              <a:srgbClr val="666666"/>
            </a:solidFill>
          </a:ln>
        </p:spPr>
        <p:txBody>
          <a:bodyPr anchor="ctr"/>
          <a:lstStyle/>
          <a:p>
            <a:pPr algn="ctr"/>
            <a:r>
              <a:rPr lang="en-IN" sz="4400">
                <a:solidFill>
                  <a:srgbClr val="36363D"/>
                </a:solidFill>
              </a:rPr>
              <a:t>कवि</a:t>
            </a:r>
            <a:r>
              <a:rPr lang="en-US" altLang="en-IN" sz="4400">
                <a:solidFill>
                  <a:srgbClr val="36363D"/>
                </a:solidFill>
              </a:rPr>
              <a:t> </a:t>
            </a:r>
            <a:r>
              <a:rPr lang="en-IN" altLang="en-IN" sz="4400">
                <a:solidFill>
                  <a:srgbClr val="36363D"/>
                </a:solidFill>
              </a:rPr>
              <a:t>परिचय</a:t>
            </a:r>
            <a:endParaRPr lang="en-GB" sz="4400">
              <a:solidFill>
                <a:srgbClr val="36363D"/>
              </a:solidFill>
            </a:endParaRPr>
          </a:p>
        </p:txBody>
      </p:sp>
      <p:pic>
        <p:nvPicPr>
          <p:cNvPr id="2097157" name="Picture 2097156"/>
          <p:cNvPicPr>
            <a:picLocks/>
          </p:cNvPicPr>
          <p:nvPr/>
        </p:nvPicPr>
        <p:blipFill>
          <a:blip r:embed="rId2"/>
          <a:stretch>
            <a:fillRect/>
          </a:stretch>
        </p:blipFill>
        <p:spPr>
          <a:xfrm>
            <a:off x="181839" y="1622231"/>
            <a:ext cx="2759517" cy="4252899"/>
          </a:xfrm>
          <a:prstGeom prst="rect">
            <a:avLst/>
          </a:prstGeom>
        </p:spPr>
      </p:pic>
      <p:sp>
        <p:nvSpPr>
          <p:cNvPr id="1048663" name="Rounded Rectangular Callout 1048662"/>
          <p:cNvSpPr/>
          <p:nvPr/>
        </p:nvSpPr>
        <p:spPr>
          <a:xfrm>
            <a:off x="3322030" y="1622230"/>
            <a:ext cx="5821969" cy="4499506"/>
          </a:xfrm>
          <a:prstGeom prst="wedgeRoundRectCallout">
            <a:avLst/>
          </a:prstGeom>
          <a:solidFill>
            <a:srgbClr val="FFCB00"/>
          </a:solidFill>
          <a:ln w="25400">
            <a:solidFill>
              <a:srgbClr val="666666"/>
            </a:solidFill>
          </a:ln>
        </p:spPr>
        <p:txBody>
          <a:bodyPr anchor="ctr"/>
          <a:lstStyle/>
          <a:p>
            <a:pPr algn="ctr"/>
            <a:r>
              <a:rPr lang="en-GB" sz="3200">
                <a:solidFill>
                  <a:srgbClr val="36363D"/>
                </a:solidFill>
              </a:rPr>
              <a:t>कबीरदास ज्ञानमार्गी शाखा के प्रमुख एवं प्रतिनिध कवि माने जाते</a:t>
            </a:r>
          </a:p>
          <a:p>
            <a:pPr algn="ctr"/>
            <a:r>
              <a:rPr lang="en-GB" sz="3200">
                <a:solidFill>
                  <a:srgbClr val="36363D"/>
                </a:solidFill>
              </a:rPr>
              <a:t>हैं। कबीर का जन्म 1399 ई. में काशी</a:t>
            </a:r>
            <a:r>
              <a:rPr lang="en-US" altLang="en-IN" sz="3200">
                <a:solidFill>
                  <a:srgbClr val="36363D"/>
                </a:solidFill>
              </a:rPr>
              <a:t> </a:t>
            </a:r>
            <a:r>
              <a:rPr lang="en-IN" altLang="en-IN" sz="3200">
                <a:solidFill>
                  <a:srgbClr val="36363D"/>
                </a:solidFill>
              </a:rPr>
              <a:t>में</a:t>
            </a:r>
            <a:r>
              <a:rPr lang="en-US" altLang="en-IN" sz="3200">
                <a:solidFill>
                  <a:srgbClr val="36363D"/>
                </a:solidFill>
              </a:rPr>
              <a:t> </a:t>
            </a:r>
            <a:r>
              <a:rPr lang="en-GB" sz="3200">
                <a:solidFill>
                  <a:srgbClr val="36363D"/>
                </a:solidFill>
              </a:rPr>
              <a:t>हुआ।कहा जाता है कि इनका जन्म एक</a:t>
            </a:r>
            <a:r>
              <a:rPr lang="en-US" altLang="en-IN" sz="3200">
                <a:solidFill>
                  <a:srgbClr val="36363D"/>
                </a:solidFill>
              </a:rPr>
              <a:t> </a:t>
            </a:r>
            <a:r>
              <a:rPr lang="en-GB" sz="3200">
                <a:solidFill>
                  <a:srgbClr val="36363D"/>
                </a:solidFill>
              </a:rPr>
              <a:t>विधवा ब्राह्यणी के गर्भ से</a:t>
            </a:r>
            <a:r>
              <a:rPr lang="en-US" altLang="en-IN" sz="3200">
                <a:solidFill>
                  <a:srgbClr val="36363D"/>
                </a:solidFill>
              </a:rPr>
              <a:t> </a:t>
            </a:r>
            <a:r>
              <a:rPr lang="en-GB" sz="3200">
                <a:solidFill>
                  <a:srgbClr val="36363D"/>
                </a:solidFill>
              </a:rPr>
              <a:t>हुआ</a:t>
            </a:r>
          </a:p>
          <a:p>
            <a:pPr algn="ctr"/>
            <a:r>
              <a:rPr lang="en-GB" sz="3200">
                <a:solidFill>
                  <a:srgbClr val="36363D"/>
                </a:solidFill>
              </a:rPr>
              <a:t>था और वह लोक-लाज के डर से इन्हें लहरतारा नामक तालाब</a:t>
            </a:r>
          </a:p>
          <a:p>
            <a:pPr algn="ctr"/>
            <a:r>
              <a:rPr lang="en-GB" sz="3200">
                <a:solidFill>
                  <a:srgbClr val="36363D"/>
                </a:solidFill>
              </a:rPr>
              <a:t>के निकट छोड़ आई थी।</a:t>
            </a:r>
          </a:p>
        </p:txBody>
      </p:sp>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CB00"/>
        </a:solidFill>
        <a:effectLst/>
      </p:bgPr>
    </p:bg>
    <p:spTree>
      <p:nvGrpSpPr>
        <p:cNvPr id="1" name=""/>
        <p:cNvGrpSpPr/>
        <p:nvPr/>
      </p:nvGrpSpPr>
      <p:grpSpPr>
        <a:xfrm>
          <a:off x="0" y="0"/>
          <a:ext cx="0" cy="0"/>
          <a:chOff x="0" y="0"/>
          <a:chExt cx="0" cy="0"/>
        </a:xfrm>
      </p:grpSpPr>
      <p:pic>
        <p:nvPicPr>
          <p:cNvPr id="2097159" name="Picture 2097158"/>
          <p:cNvPicPr>
            <a:picLocks/>
          </p:cNvPicPr>
          <p:nvPr/>
        </p:nvPicPr>
        <p:blipFill>
          <a:blip r:embed="rId2"/>
          <a:stretch>
            <a:fillRect/>
          </a:stretch>
        </p:blipFill>
        <p:spPr>
          <a:xfrm>
            <a:off x="181839" y="1565696"/>
            <a:ext cx="2759517" cy="4123035"/>
          </a:xfrm>
          <a:prstGeom prst="rect">
            <a:avLst/>
          </a:prstGeom>
        </p:spPr>
      </p:pic>
      <p:sp>
        <p:nvSpPr>
          <p:cNvPr id="1048669" name="Rounded Rectangular Callout 1048668"/>
          <p:cNvSpPr/>
          <p:nvPr/>
        </p:nvSpPr>
        <p:spPr>
          <a:xfrm>
            <a:off x="3160303" y="1565696"/>
            <a:ext cx="5821969" cy="4781583"/>
          </a:xfrm>
          <a:prstGeom prst="wedgeRoundRectCallout">
            <a:avLst/>
          </a:prstGeom>
          <a:solidFill>
            <a:srgbClr val="FFCB00"/>
          </a:solidFill>
          <a:ln w="25400">
            <a:solidFill>
              <a:srgbClr val="666666"/>
            </a:solidFill>
          </a:ln>
        </p:spPr>
        <p:txBody>
          <a:bodyPr anchor="ctr"/>
          <a:lstStyle/>
          <a:p>
            <a:pPr algn="ctr"/>
            <a:r>
              <a:rPr lang="en-GB" sz="3200">
                <a:solidFill>
                  <a:srgbClr val="36363D"/>
                </a:solidFill>
              </a:rPr>
              <a:t>वहाँ से ले जाकर नीमा और नीरू जुलाहा</a:t>
            </a:r>
            <a:r>
              <a:rPr lang="en-US" altLang="en-IN" sz="3200">
                <a:solidFill>
                  <a:srgbClr val="36363D"/>
                </a:solidFill>
              </a:rPr>
              <a:t> </a:t>
            </a:r>
            <a:r>
              <a:rPr lang="en-GB" sz="3200">
                <a:solidFill>
                  <a:srgbClr val="36363D"/>
                </a:solidFill>
              </a:rPr>
              <a:t>दंपत्ति ने इनका</a:t>
            </a:r>
            <a:r>
              <a:rPr lang="en-US" altLang="en-IN" sz="3200">
                <a:solidFill>
                  <a:srgbClr val="36363D"/>
                </a:solidFill>
              </a:rPr>
              <a:t> </a:t>
            </a:r>
            <a:r>
              <a:rPr lang="en-GB" sz="3200">
                <a:solidFill>
                  <a:srgbClr val="36363D"/>
                </a:solidFill>
              </a:rPr>
              <a:t>पालन-पोषण किया।</a:t>
            </a:r>
          </a:p>
          <a:p>
            <a:pPr algn="ctr"/>
            <a:r>
              <a:rPr lang="en-GB" sz="3200">
                <a:solidFill>
                  <a:srgbClr val="36363D"/>
                </a:solidFill>
              </a:rPr>
              <a:t>इस प्रकार हिन्दु-मुसलमान दोनों के संस्कार</a:t>
            </a:r>
            <a:r>
              <a:rPr lang="en-US" altLang="en-IN" sz="3200">
                <a:solidFill>
                  <a:srgbClr val="36363D"/>
                </a:solidFill>
              </a:rPr>
              <a:t> </a:t>
            </a:r>
            <a:r>
              <a:rPr lang="en-GB" sz="3200">
                <a:solidFill>
                  <a:srgbClr val="36363D"/>
                </a:solidFill>
              </a:rPr>
              <a:t>इनके जीवन में</a:t>
            </a:r>
            <a:r>
              <a:rPr lang="en-US" altLang="en-IN" sz="3200">
                <a:solidFill>
                  <a:srgbClr val="36363D"/>
                </a:solidFill>
              </a:rPr>
              <a:t> </a:t>
            </a:r>
            <a:r>
              <a:rPr lang="en-GB" sz="3200">
                <a:solidFill>
                  <a:srgbClr val="36363D"/>
                </a:solidFill>
              </a:rPr>
              <a:t>विद्यमान है। कबीर अनपढ़ थे। उन्होंने स्वंय कहा है-</a:t>
            </a:r>
          </a:p>
          <a:p>
            <a:pPr algn="ctr"/>
            <a:endParaRPr lang="en-GB" sz="3200">
              <a:solidFill>
                <a:srgbClr val="36363D"/>
              </a:solidFill>
            </a:endParaRPr>
          </a:p>
          <a:p>
            <a:pPr algn="ctr"/>
            <a:r>
              <a:rPr lang="en-GB" sz="3200" b="1">
                <a:solidFill>
                  <a:srgbClr val="330066"/>
                </a:solidFill>
              </a:rPr>
              <a:t>मसि कागद छुऔ नहिं,</a:t>
            </a:r>
            <a:endParaRPr lang="en-GB" sz="3200">
              <a:solidFill>
                <a:srgbClr val="330066"/>
              </a:solidFill>
            </a:endParaRPr>
          </a:p>
          <a:p>
            <a:pPr algn="ctr"/>
            <a:r>
              <a:rPr lang="en-GB" sz="3200" b="1">
                <a:solidFill>
                  <a:srgbClr val="330066"/>
                </a:solidFill>
              </a:rPr>
              <a:t>कलम गहि नहिं हाथ।</a:t>
            </a:r>
            <a:endParaRPr lang="en-GB" sz="3200">
              <a:solidFill>
                <a:srgbClr val="330066"/>
              </a:solidFill>
            </a:endParaRPr>
          </a:p>
        </p:txBody>
      </p:sp>
      <p:sp>
        <p:nvSpPr>
          <p:cNvPr id="1048676" name="Curved Up Ribbon 1048675"/>
          <p:cNvSpPr/>
          <p:nvPr/>
        </p:nvSpPr>
        <p:spPr>
          <a:xfrm>
            <a:off x="181839" y="240023"/>
            <a:ext cx="8274429" cy="942567"/>
          </a:xfrm>
          <a:prstGeom prst="ellipseRibbon2">
            <a:avLst/>
          </a:prstGeom>
          <a:solidFill>
            <a:srgbClr val="3399FF"/>
          </a:solidFill>
          <a:ln w="25400">
            <a:solidFill>
              <a:srgbClr val="666666"/>
            </a:solidFill>
          </a:ln>
        </p:spPr>
        <p:txBody>
          <a:bodyPr anchor="ctr"/>
          <a:lstStyle/>
          <a:p>
            <a:pPr algn="ctr"/>
            <a:r>
              <a:rPr lang="en-IN" sz="4400">
                <a:solidFill>
                  <a:srgbClr val="36363D"/>
                </a:solidFill>
              </a:rPr>
              <a:t>कवि</a:t>
            </a:r>
            <a:r>
              <a:rPr lang="en-US" altLang="en-IN" sz="4400">
                <a:solidFill>
                  <a:srgbClr val="36363D"/>
                </a:solidFill>
              </a:rPr>
              <a:t> </a:t>
            </a:r>
            <a:r>
              <a:rPr lang="en-IN" altLang="en-IN" sz="4400">
                <a:solidFill>
                  <a:srgbClr val="36363D"/>
                </a:solidFill>
              </a:rPr>
              <a:t>परिचय</a:t>
            </a:r>
            <a:endParaRPr lang="en-GB" sz="4400">
              <a:solidFill>
                <a:srgbClr val="36363D"/>
              </a:solidFill>
            </a:endParaRPr>
          </a:p>
        </p:txBody>
      </p:sp>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CB00"/>
        </a:solidFill>
        <a:effectLst/>
      </p:bgPr>
    </p:bg>
    <p:spTree>
      <p:nvGrpSpPr>
        <p:cNvPr id="1" name=""/>
        <p:cNvGrpSpPr/>
        <p:nvPr/>
      </p:nvGrpSpPr>
      <p:grpSpPr>
        <a:xfrm>
          <a:off x="0" y="0"/>
          <a:ext cx="0" cy="0"/>
          <a:chOff x="0" y="0"/>
          <a:chExt cx="0" cy="0"/>
        </a:xfrm>
      </p:grpSpPr>
      <p:pic>
        <p:nvPicPr>
          <p:cNvPr id="2097163" name="Picture 2097162"/>
          <p:cNvPicPr>
            <a:picLocks/>
          </p:cNvPicPr>
          <p:nvPr/>
        </p:nvPicPr>
        <p:blipFill>
          <a:blip r:embed="rId2"/>
          <a:stretch>
            <a:fillRect/>
          </a:stretch>
        </p:blipFill>
        <p:spPr>
          <a:xfrm>
            <a:off x="181839" y="1565696"/>
            <a:ext cx="2759517" cy="4123035"/>
          </a:xfrm>
          <a:prstGeom prst="rect">
            <a:avLst/>
          </a:prstGeom>
        </p:spPr>
      </p:pic>
      <p:sp>
        <p:nvSpPr>
          <p:cNvPr id="1048680" name="Rounded Rectangular Callout 1048679"/>
          <p:cNvSpPr/>
          <p:nvPr/>
        </p:nvSpPr>
        <p:spPr>
          <a:xfrm>
            <a:off x="3160303" y="1565696"/>
            <a:ext cx="5821969" cy="4781583"/>
          </a:xfrm>
          <a:prstGeom prst="wedgeRoundRectCallout">
            <a:avLst/>
          </a:prstGeom>
          <a:solidFill>
            <a:srgbClr val="FFCB00"/>
          </a:solidFill>
          <a:ln w="25400">
            <a:solidFill>
              <a:srgbClr val="666666"/>
            </a:solidFill>
          </a:ln>
        </p:spPr>
        <p:txBody>
          <a:bodyPr anchor="ctr"/>
          <a:lstStyle/>
          <a:p>
            <a:pPr algn="ctr"/>
            <a:r>
              <a:rPr lang="en-GB" sz="3600">
                <a:solidFill>
                  <a:srgbClr val="36363D"/>
                </a:solidFill>
              </a:rPr>
              <a:t>इनके परिवार के बा</a:t>
            </a:r>
            <a:r>
              <a:rPr lang="en-IN" sz="3600">
                <a:solidFill>
                  <a:srgbClr val="36363D"/>
                </a:solidFill>
              </a:rPr>
              <a:t>रे</a:t>
            </a:r>
            <a:r>
              <a:rPr lang="en-US" altLang="en-IN" sz="3600">
                <a:solidFill>
                  <a:srgbClr val="36363D"/>
                </a:solidFill>
              </a:rPr>
              <a:t> </a:t>
            </a:r>
            <a:r>
              <a:rPr lang="en-GB" sz="3600">
                <a:solidFill>
                  <a:srgbClr val="36363D"/>
                </a:solidFill>
              </a:rPr>
              <a:t>में स्थिति स्पष्ट नहीं है। कहा जाता है</a:t>
            </a:r>
            <a:endParaRPr lang="en-GB" sz="3600">
              <a:solidFill>
                <a:srgbClr val="330066"/>
              </a:solidFill>
            </a:endParaRPr>
          </a:p>
          <a:p>
            <a:pPr algn="ctr"/>
            <a:r>
              <a:rPr lang="en-GB" sz="3600">
                <a:solidFill>
                  <a:srgbClr val="36363D"/>
                </a:solidFill>
              </a:rPr>
              <a:t>कि इनकी पत्नी का नाम लोइ था जिससे कमाल और</a:t>
            </a:r>
            <a:endParaRPr lang="en-GB" sz="3600">
              <a:solidFill>
                <a:srgbClr val="330066"/>
              </a:solidFill>
            </a:endParaRPr>
          </a:p>
          <a:p>
            <a:pPr algn="ctr"/>
            <a:r>
              <a:rPr lang="en-GB" sz="3600">
                <a:solidFill>
                  <a:srgbClr val="36363D"/>
                </a:solidFill>
              </a:rPr>
              <a:t>कमाली दो संतानें थीं। रामानंद इनके गुरू थे। कबीर जी की मृत्यु 1495 ई. में महनगर में हुई।</a:t>
            </a:r>
            <a:endParaRPr lang="en-GB" sz="3600">
              <a:solidFill>
                <a:srgbClr val="330066"/>
              </a:solidFill>
            </a:endParaRPr>
          </a:p>
        </p:txBody>
      </p:sp>
      <p:sp>
        <p:nvSpPr>
          <p:cNvPr id="1048682" name="Curved Up Ribbon 1048681"/>
          <p:cNvSpPr/>
          <p:nvPr/>
        </p:nvSpPr>
        <p:spPr>
          <a:xfrm>
            <a:off x="181838" y="274312"/>
            <a:ext cx="8274429" cy="942567"/>
          </a:xfrm>
          <a:prstGeom prst="ellipseRibbon2">
            <a:avLst/>
          </a:prstGeom>
          <a:solidFill>
            <a:srgbClr val="3399FF"/>
          </a:solidFill>
          <a:ln w="25400">
            <a:solidFill>
              <a:srgbClr val="666666"/>
            </a:solidFill>
          </a:ln>
        </p:spPr>
        <p:txBody>
          <a:bodyPr anchor="ctr"/>
          <a:lstStyle/>
          <a:p>
            <a:pPr algn="ctr"/>
            <a:r>
              <a:rPr lang="en-IN" sz="4400">
                <a:solidFill>
                  <a:srgbClr val="36363D"/>
                </a:solidFill>
              </a:rPr>
              <a:t>कवि</a:t>
            </a:r>
            <a:r>
              <a:rPr lang="en-US" altLang="en-IN" sz="4400">
                <a:solidFill>
                  <a:srgbClr val="36363D"/>
                </a:solidFill>
              </a:rPr>
              <a:t> </a:t>
            </a:r>
            <a:r>
              <a:rPr lang="en-IN" altLang="en-IN" sz="4400">
                <a:solidFill>
                  <a:srgbClr val="36363D"/>
                </a:solidFill>
              </a:rPr>
              <a:t>परिचय</a:t>
            </a:r>
            <a:endParaRPr lang="en-GB" sz="4400">
              <a:solidFill>
                <a:srgbClr val="36363D"/>
              </a:solidFill>
            </a:endParaRPr>
          </a:p>
        </p:txBody>
      </p:sp>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CB00"/>
        </a:solidFill>
        <a:effectLst/>
      </p:bgPr>
    </p:bg>
    <p:spTree>
      <p:nvGrpSpPr>
        <p:cNvPr id="1" name=""/>
        <p:cNvGrpSpPr/>
        <p:nvPr/>
      </p:nvGrpSpPr>
      <p:grpSpPr>
        <a:xfrm>
          <a:off x="0" y="0"/>
          <a:ext cx="0" cy="0"/>
          <a:chOff x="0" y="0"/>
          <a:chExt cx="0" cy="0"/>
        </a:xfrm>
      </p:grpSpPr>
      <p:pic>
        <p:nvPicPr>
          <p:cNvPr id="2097166" name="Picture 2097165"/>
          <p:cNvPicPr>
            <a:picLocks/>
          </p:cNvPicPr>
          <p:nvPr/>
        </p:nvPicPr>
        <p:blipFill>
          <a:blip r:embed="rId2"/>
          <a:stretch>
            <a:fillRect/>
          </a:stretch>
        </p:blipFill>
        <p:spPr>
          <a:xfrm>
            <a:off x="181839" y="1565696"/>
            <a:ext cx="2759517" cy="4123035"/>
          </a:xfrm>
          <a:prstGeom prst="rect">
            <a:avLst/>
          </a:prstGeom>
        </p:spPr>
      </p:pic>
      <p:sp>
        <p:nvSpPr>
          <p:cNvPr id="1048685" name="Rounded Rectangular Callout 1048684"/>
          <p:cNvSpPr/>
          <p:nvPr/>
        </p:nvSpPr>
        <p:spPr>
          <a:xfrm>
            <a:off x="3160303" y="1565696"/>
            <a:ext cx="5821969" cy="4781583"/>
          </a:xfrm>
          <a:prstGeom prst="wedgeRoundRectCallout">
            <a:avLst/>
          </a:prstGeom>
          <a:solidFill>
            <a:srgbClr val="FFCB00"/>
          </a:solidFill>
          <a:ln w="25400">
            <a:solidFill>
              <a:srgbClr val="666666"/>
            </a:solidFill>
          </a:ln>
        </p:spPr>
        <p:txBody>
          <a:bodyPr anchor="ctr"/>
          <a:lstStyle/>
          <a:p>
            <a:pPr algn="ctr"/>
            <a:r>
              <a:rPr lang="en-GB" sz="3600">
                <a:solidFill>
                  <a:srgbClr val="36363D"/>
                </a:solidFill>
              </a:rPr>
              <a:t> कबीर की रचनाओं के संकलन बीजक के </a:t>
            </a:r>
            <a:r>
              <a:rPr lang="en-US" altLang="en-IN" sz="3600">
                <a:solidFill>
                  <a:srgbClr val="36363D"/>
                </a:solidFill>
              </a:rPr>
              <a:t> </a:t>
            </a:r>
            <a:r>
              <a:rPr lang="en-GB" sz="3600">
                <a:solidFill>
                  <a:srgbClr val="36363D"/>
                </a:solidFill>
              </a:rPr>
              <a:t>तीन अंग हैं - </a:t>
            </a:r>
            <a:endParaRPr lang="en-GB" sz="3600">
              <a:solidFill>
                <a:srgbClr val="330066"/>
              </a:solidFill>
            </a:endParaRPr>
          </a:p>
          <a:p>
            <a:pPr algn="ctr"/>
            <a:endParaRPr lang="en-GB" sz="3600">
              <a:solidFill>
                <a:srgbClr val="330066"/>
              </a:solidFill>
            </a:endParaRPr>
          </a:p>
          <a:p>
            <a:pPr algn="ctr"/>
            <a:r>
              <a:rPr lang="en-GB" sz="3600">
                <a:solidFill>
                  <a:srgbClr val="36363D"/>
                </a:solidFill>
              </a:rPr>
              <a:t>सबद, साखी और रमैनी।</a:t>
            </a:r>
            <a:endParaRPr lang="en-GB" sz="3600">
              <a:solidFill>
                <a:srgbClr val="330066"/>
              </a:solidFill>
            </a:endParaRPr>
          </a:p>
          <a:p>
            <a:pPr algn="ctr"/>
            <a:endParaRPr lang="en-GB" sz="3600">
              <a:solidFill>
                <a:srgbClr val="330066"/>
              </a:solidFill>
            </a:endParaRPr>
          </a:p>
        </p:txBody>
      </p:sp>
      <p:sp>
        <p:nvSpPr>
          <p:cNvPr id="1048687" name="Curved Up Ribbon 1048686"/>
          <p:cNvSpPr/>
          <p:nvPr/>
        </p:nvSpPr>
        <p:spPr>
          <a:xfrm>
            <a:off x="181838" y="274312"/>
            <a:ext cx="8274429" cy="942567"/>
          </a:xfrm>
          <a:prstGeom prst="ellipseRibbon2">
            <a:avLst/>
          </a:prstGeom>
          <a:solidFill>
            <a:srgbClr val="3399FF"/>
          </a:solidFill>
          <a:ln w="25400">
            <a:solidFill>
              <a:srgbClr val="666666"/>
            </a:solidFill>
          </a:ln>
        </p:spPr>
        <p:txBody>
          <a:bodyPr anchor="ctr"/>
          <a:lstStyle/>
          <a:p>
            <a:pPr algn="ctr"/>
            <a:r>
              <a:rPr lang="en-GB" sz="4400" b="1">
                <a:solidFill>
                  <a:srgbClr val="36363D"/>
                </a:solidFill>
              </a:rPr>
              <a:t>रचनाएँ</a:t>
            </a:r>
          </a:p>
        </p:txBody>
      </p:sp>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CB00"/>
        </a:solidFill>
        <a:effectLst/>
      </p:bgPr>
    </p:bg>
    <p:spTree>
      <p:nvGrpSpPr>
        <p:cNvPr id="1" name=""/>
        <p:cNvGrpSpPr/>
        <p:nvPr/>
      </p:nvGrpSpPr>
      <p:grpSpPr>
        <a:xfrm>
          <a:off x="0" y="0"/>
          <a:ext cx="0" cy="0"/>
          <a:chOff x="0" y="0"/>
          <a:chExt cx="0" cy="0"/>
        </a:xfrm>
      </p:grpSpPr>
      <p:pic>
        <p:nvPicPr>
          <p:cNvPr id="2097170" name="Picture 2097169"/>
          <p:cNvPicPr>
            <a:picLocks/>
          </p:cNvPicPr>
          <p:nvPr/>
        </p:nvPicPr>
        <p:blipFill>
          <a:blip r:embed="rId2"/>
          <a:stretch>
            <a:fillRect/>
          </a:stretch>
        </p:blipFill>
        <p:spPr>
          <a:xfrm>
            <a:off x="181839" y="1565696"/>
            <a:ext cx="2759517" cy="4123035"/>
          </a:xfrm>
          <a:prstGeom prst="rect">
            <a:avLst/>
          </a:prstGeom>
        </p:spPr>
      </p:pic>
      <p:sp>
        <p:nvSpPr>
          <p:cNvPr id="1048693" name="Rounded Rectangular Callout 1048692"/>
          <p:cNvSpPr/>
          <p:nvPr/>
        </p:nvSpPr>
        <p:spPr>
          <a:xfrm>
            <a:off x="3160303" y="1565696"/>
            <a:ext cx="5821969" cy="4781583"/>
          </a:xfrm>
          <a:prstGeom prst="wedgeRoundRectCallout">
            <a:avLst/>
          </a:prstGeom>
          <a:solidFill>
            <a:srgbClr val="FFCB00"/>
          </a:solidFill>
          <a:ln w="25400">
            <a:solidFill>
              <a:srgbClr val="666666"/>
            </a:solidFill>
          </a:ln>
        </p:spPr>
        <p:txBody>
          <a:bodyPr anchor="ctr"/>
          <a:lstStyle/>
          <a:p>
            <a:pPr algn="ctr"/>
            <a:r>
              <a:rPr lang="en-GB" sz="3600">
                <a:solidFill>
                  <a:srgbClr val="36363D"/>
                </a:solidFill>
              </a:rPr>
              <a:t>  कबीर के काव्य का विषय कुरीतियों,सामाजिक एवं धार्मिक बुराइयों का खंडन करना था। उन्होंने समाज में फैले हुए ढोंग, आडंबरों, जाति-पाति के भेदभाव पर कड़े प्रहार किए हैं।</a:t>
            </a:r>
            <a:endParaRPr lang="en-GB" sz="3600">
              <a:solidFill>
                <a:srgbClr val="330066"/>
              </a:solidFill>
            </a:endParaRPr>
          </a:p>
        </p:txBody>
      </p:sp>
      <p:sp>
        <p:nvSpPr>
          <p:cNvPr id="1048695" name="Curved Up Ribbon 1048694"/>
          <p:cNvSpPr/>
          <p:nvPr/>
        </p:nvSpPr>
        <p:spPr>
          <a:xfrm>
            <a:off x="181838" y="274312"/>
            <a:ext cx="8274429" cy="942567"/>
          </a:xfrm>
          <a:prstGeom prst="ellipseRibbon2">
            <a:avLst/>
          </a:prstGeom>
          <a:solidFill>
            <a:srgbClr val="3399FF"/>
          </a:solidFill>
          <a:ln w="25400">
            <a:solidFill>
              <a:srgbClr val="666666"/>
            </a:solidFill>
          </a:ln>
        </p:spPr>
        <p:txBody>
          <a:bodyPr anchor="ctr"/>
          <a:lstStyle/>
          <a:p>
            <a:pPr algn="ctr"/>
            <a:r>
              <a:rPr lang="en-GB" sz="4000" b="1">
                <a:solidFill>
                  <a:srgbClr val="36363D"/>
                </a:solidFill>
              </a:rPr>
              <a:t>साहित्यिक विशेषताएँ</a:t>
            </a:r>
          </a:p>
        </p:txBody>
      </p:sp>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CB00"/>
        </a:solidFill>
        <a:effectLst/>
      </p:bgPr>
    </p:bg>
    <p:spTree>
      <p:nvGrpSpPr>
        <p:cNvPr id="1" name=""/>
        <p:cNvGrpSpPr/>
        <p:nvPr/>
      </p:nvGrpSpPr>
      <p:grpSpPr>
        <a:xfrm>
          <a:off x="0" y="0"/>
          <a:ext cx="0" cy="0"/>
          <a:chOff x="0" y="0"/>
          <a:chExt cx="0" cy="0"/>
        </a:xfrm>
      </p:grpSpPr>
      <p:pic>
        <p:nvPicPr>
          <p:cNvPr id="2097168" name="Picture 2097167"/>
          <p:cNvPicPr>
            <a:picLocks/>
          </p:cNvPicPr>
          <p:nvPr/>
        </p:nvPicPr>
        <p:blipFill>
          <a:blip r:embed="rId2"/>
          <a:stretch>
            <a:fillRect/>
          </a:stretch>
        </p:blipFill>
        <p:spPr>
          <a:xfrm>
            <a:off x="181839" y="1565696"/>
            <a:ext cx="2759517" cy="4123035"/>
          </a:xfrm>
          <a:prstGeom prst="rect">
            <a:avLst/>
          </a:prstGeom>
        </p:spPr>
      </p:pic>
      <p:sp>
        <p:nvSpPr>
          <p:cNvPr id="1048689" name="Rounded Rectangular Callout 1048688"/>
          <p:cNvSpPr/>
          <p:nvPr/>
        </p:nvSpPr>
        <p:spPr>
          <a:xfrm>
            <a:off x="3160303" y="1565696"/>
            <a:ext cx="5821969" cy="4781583"/>
          </a:xfrm>
          <a:prstGeom prst="wedgeRoundRectCallout">
            <a:avLst/>
          </a:prstGeom>
          <a:solidFill>
            <a:srgbClr val="FFCB00"/>
          </a:solidFill>
          <a:ln w="25400">
            <a:solidFill>
              <a:srgbClr val="666666"/>
            </a:solidFill>
          </a:ln>
        </p:spPr>
        <p:txBody>
          <a:bodyPr anchor="ctr"/>
          <a:lstStyle/>
          <a:p>
            <a:pPr algn="ctr"/>
            <a:r>
              <a:rPr lang="en-IN" sz="3600">
                <a:solidFill>
                  <a:srgbClr val="330066"/>
                </a:solidFill>
              </a:rPr>
              <a:t>क</a:t>
            </a:r>
            <a:r>
              <a:rPr lang="en-GB" sz="3600">
                <a:solidFill>
                  <a:srgbClr val="330066"/>
                </a:solidFill>
              </a:rPr>
              <a:t>बीर की भाषा-शैली ने सामान्य जन को प्रभावित किया है। उनकी भाषा पंचमेल खिचड़ी है जिसे साहित्यकार सधुक्कड़ी के नाम से पुकारते हैं। इस भाषा में पूर्वी हिन्दी, ब्रज,अवधी, राजस्थानी, पंजाबी आदि भाषाओं का मिश्रण है।</a:t>
            </a:r>
          </a:p>
        </p:txBody>
      </p:sp>
      <p:sp>
        <p:nvSpPr>
          <p:cNvPr id="1048691" name="Curved Up Ribbon 1048690"/>
          <p:cNvSpPr/>
          <p:nvPr/>
        </p:nvSpPr>
        <p:spPr>
          <a:xfrm>
            <a:off x="181838" y="274312"/>
            <a:ext cx="8274429" cy="942567"/>
          </a:xfrm>
          <a:prstGeom prst="ellipseRibbon2">
            <a:avLst/>
          </a:prstGeom>
          <a:solidFill>
            <a:srgbClr val="3399FF"/>
          </a:solidFill>
          <a:ln w="25400">
            <a:solidFill>
              <a:srgbClr val="666666"/>
            </a:solidFill>
          </a:ln>
        </p:spPr>
        <p:txBody>
          <a:bodyPr anchor="ctr"/>
          <a:lstStyle/>
          <a:p>
            <a:pPr algn="ctr"/>
            <a:r>
              <a:rPr lang="en-GB" sz="4400" b="1">
                <a:solidFill>
                  <a:srgbClr val="330066"/>
                </a:solidFill>
              </a:rPr>
              <a:t>भाषा-शैली</a:t>
            </a:r>
            <a:r>
              <a:rPr lang="en-GB" sz="3600">
                <a:solidFill>
                  <a:srgbClr val="330066"/>
                </a:solidFill>
              </a:rPr>
              <a:t> </a:t>
            </a:r>
            <a:endParaRPr lang="en-GB" sz="4400">
              <a:solidFill>
                <a:srgbClr val="36363D"/>
              </a:solidFill>
            </a:endParaRPr>
          </a:p>
        </p:txBody>
      </p:sp>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CB00"/>
        </a:solidFill>
        <a:effectLst/>
      </p:bgPr>
    </p:bg>
    <p:spTree>
      <p:nvGrpSpPr>
        <p:cNvPr id="1" name=""/>
        <p:cNvGrpSpPr/>
        <p:nvPr/>
      </p:nvGrpSpPr>
      <p:grpSpPr>
        <a:xfrm>
          <a:off x="0" y="0"/>
          <a:ext cx="0" cy="0"/>
          <a:chOff x="0" y="0"/>
          <a:chExt cx="0" cy="0"/>
        </a:xfrm>
      </p:grpSpPr>
      <p:sp>
        <p:nvSpPr>
          <p:cNvPr id="1048697" name="Rounded Rectangular Callout 1048696"/>
          <p:cNvSpPr/>
          <p:nvPr/>
        </p:nvSpPr>
        <p:spPr>
          <a:xfrm>
            <a:off x="566710" y="4163794"/>
            <a:ext cx="8170530" cy="2312784"/>
          </a:xfrm>
          <a:prstGeom prst="wedgeRoundRectCallout">
            <a:avLst/>
          </a:prstGeom>
          <a:solidFill>
            <a:srgbClr val="FFCB00"/>
          </a:solidFill>
          <a:ln w="25400">
            <a:solidFill>
              <a:srgbClr val="666666"/>
            </a:solidFill>
          </a:ln>
        </p:spPr>
        <p:txBody>
          <a:bodyPr anchor="ctr"/>
          <a:lstStyle/>
          <a:p>
            <a:pPr algn="ctr"/>
            <a:r>
              <a:rPr lang="en-GB" sz="3600">
                <a:solidFill>
                  <a:srgbClr val="330066"/>
                </a:solidFill>
              </a:rPr>
              <a:t>जाति न पूछो साध की, पूछ लीजिए ग्यान।</a:t>
            </a:r>
          </a:p>
          <a:p>
            <a:pPr algn="ctr"/>
            <a:r>
              <a:rPr lang="en-GB" sz="3600">
                <a:solidFill>
                  <a:srgbClr val="330066"/>
                </a:solidFill>
              </a:rPr>
              <a:t>मोल करो तर</a:t>
            </a:r>
            <a:r>
              <a:rPr lang="en-IN" sz="3600">
                <a:solidFill>
                  <a:srgbClr val="330066"/>
                </a:solidFill>
              </a:rPr>
              <a:t>वा</a:t>
            </a:r>
            <a:r>
              <a:rPr lang="en-GB" sz="3600">
                <a:solidFill>
                  <a:srgbClr val="330066"/>
                </a:solidFill>
              </a:rPr>
              <a:t>र का, पड़ा रहन दो </a:t>
            </a:r>
            <a:r>
              <a:rPr lang="en-IN" sz="3600">
                <a:solidFill>
                  <a:srgbClr val="330066"/>
                </a:solidFill>
              </a:rPr>
              <a:t>म्</a:t>
            </a:r>
            <a:r>
              <a:rPr lang="en-GB" sz="3600">
                <a:solidFill>
                  <a:srgbClr val="330066"/>
                </a:solidFill>
              </a:rPr>
              <a:t>यान॥1॥</a:t>
            </a:r>
          </a:p>
        </p:txBody>
      </p:sp>
      <p:sp>
        <p:nvSpPr>
          <p:cNvPr id="1048699" name="Curved Up Ribbon 1048698"/>
          <p:cNvSpPr/>
          <p:nvPr/>
        </p:nvSpPr>
        <p:spPr>
          <a:xfrm>
            <a:off x="181838" y="274312"/>
            <a:ext cx="8274429" cy="942567"/>
          </a:xfrm>
          <a:prstGeom prst="ellipseRibbon2">
            <a:avLst/>
          </a:prstGeom>
          <a:solidFill>
            <a:srgbClr val="3399FF"/>
          </a:solidFill>
          <a:ln w="25400">
            <a:solidFill>
              <a:srgbClr val="666666"/>
            </a:solidFill>
          </a:ln>
        </p:spPr>
        <p:txBody>
          <a:bodyPr anchor="ctr"/>
          <a:lstStyle/>
          <a:p>
            <a:pPr algn="ctr"/>
            <a:r>
              <a:rPr lang="en-IN" sz="4400" b="1">
                <a:solidFill>
                  <a:srgbClr val="330066"/>
                </a:solidFill>
              </a:rPr>
              <a:t>साखी</a:t>
            </a:r>
            <a:r>
              <a:rPr lang="en-US" altLang="en-IN" sz="4400" b="1">
                <a:solidFill>
                  <a:srgbClr val="330066"/>
                </a:solidFill>
              </a:rPr>
              <a:t> -1</a:t>
            </a:r>
            <a:r>
              <a:rPr lang="en-GB" sz="3600">
                <a:solidFill>
                  <a:srgbClr val="330066"/>
                </a:solidFill>
              </a:rPr>
              <a:t> </a:t>
            </a:r>
            <a:endParaRPr lang="en-GB" sz="4400">
              <a:solidFill>
                <a:srgbClr val="36363D"/>
              </a:solidFill>
            </a:endParaRPr>
          </a:p>
        </p:txBody>
      </p:sp>
      <p:pic>
        <p:nvPicPr>
          <p:cNvPr id="2097173" name="Picture 2097172"/>
          <p:cNvPicPr>
            <a:picLocks/>
          </p:cNvPicPr>
          <p:nvPr/>
        </p:nvPicPr>
        <p:blipFill>
          <a:blip r:embed="rId2"/>
          <a:stretch>
            <a:fillRect/>
          </a:stretch>
        </p:blipFill>
        <p:spPr>
          <a:xfrm>
            <a:off x="566711" y="1437830"/>
            <a:ext cx="8010577" cy="2725964"/>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CB00"/>
        </a:solidFill>
        <a:effectLst/>
      </p:bgPr>
    </p:bg>
    <p:spTree>
      <p:nvGrpSpPr>
        <p:cNvPr id="1" name=""/>
        <p:cNvGrpSpPr/>
        <p:nvPr/>
      </p:nvGrpSpPr>
      <p:grpSpPr>
        <a:xfrm>
          <a:off x="0" y="0"/>
          <a:ext cx="0" cy="0"/>
          <a:chOff x="0" y="0"/>
          <a:chExt cx="0" cy="0"/>
        </a:xfrm>
      </p:grpSpPr>
      <p:sp>
        <p:nvSpPr>
          <p:cNvPr id="1048701" name="Rounded Rectangular Callout 1048700"/>
          <p:cNvSpPr/>
          <p:nvPr/>
        </p:nvSpPr>
        <p:spPr>
          <a:xfrm>
            <a:off x="566710" y="4163794"/>
            <a:ext cx="8170530" cy="2312784"/>
          </a:xfrm>
          <a:prstGeom prst="wedgeRoundRectCallout">
            <a:avLst/>
          </a:prstGeom>
          <a:solidFill>
            <a:srgbClr val="FFCB00"/>
          </a:solidFill>
          <a:ln w="25400">
            <a:solidFill>
              <a:srgbClr val="666666"/>
            </a:solidFill>
          </a:ln>
        </p:spPr>
        <p:txBody>
          <a:bodyPr anchor="ctr"/>
          <a:lstStyle/>
          <a:p>
            <a:pPr algn="ctr"/>
            <a:r>
              <a:rPr lang="en-GB" sz="3200">
                <a:solidFill>
                  <a:srgbClr val="330066"/>
                </a:solidFill>
              </a:rPr>
              <a:t>साध = साधू या सज्जन</a:t>
            </a:r>
          </a:p>
          <a:p>
            <a:pPr algn="ctr"/>
            <a:r>
              <a:rPr lang="en-GB" sz="3200">
                <a:solidFill>
                  <a:srgbClr val="330066"/>
                </a:solidFill>
              </a:rPr>
              <a:t>ज्ञान = जानकारी</a:t>
            </a:r>
          </a:p>
          <a:p>
            <a:pPr algn="ctr"/>
            <a:r>
              <a:rPr lang="en-GB" sz="3200">
                <a:solidFill>
                  <a:srgbClr val="330066"/>
                </a:solidFill>
              </a:rPr>
              <a:t>मोल करना = खरीदना</a:t>
            </a:r>
          </a:p>
          <a:p>
            <a:pPr algn="ctr"/>
            <a:r>
              <a:rPr lang="en-GB" sz="3200">
                <a:solidFill>
                  <a:srgbClr val="330066"/>
                </a:solidFill>
              </a:rPr>
              <a:t>तरवार = तलवार</a:t>
            </a:r>
          </a:p>
          <a:p>
            <a:pPr algn="ctr"/>
            <a:r>
              <a:rPr lang="en-GB" sz="3200">
                <a:solidFill>
                  <a:srgbClr val="330066"/>
                </a:solidFill>
              </a:rPr>
              <a:t>म्यान = तलवार रखने का कोष, खोल</a:t>
            </a:r>
          </a:p>
        </p:txBody>
      </p:sp>
      <p:sp>
        <p:nvSpPr>
          <p:cNvPr id="1048703" name="Curved Up Ribbon 1048702"/>
          <p:cNvSpPr/>
          <p:nvPr/>
        </p:nvSpPr>
        <p:spPr>
          <a:xfrm>
            <a:off x="181838" y="274312"/>
            <a:ext cx="8274429" cy="942567"/>
          </a:xfrm>
          <a:prstGeom prst="ellipseRibbon2">
            <a:avLst/>
          </a:prstGeom>
          <a:solidFill>
            <a:srgbClr val="3399FF"/>
          </a:solidFill>
          <a:ln w="25400">
            <a:solidFill>
              <a:srgbClr val="666666"/>
            </a:solidFill>
          </a:ln>
        </p:spPr>
        <p:txBody>
          <a:bodyPr anchor="ctr"/>
          <a:lstStyle/>
          <a:p>
            <a:pPr algn="ctr"/>
            <a:r>
              <a:rPr lang="en-IN" sz="4400" b="1">
                <a:solidFill>
                  <a:srgbClr val="330066"/>
                </a:solidFill>
              </a:rPr>
              <a:t>शब्दार्थ</a:t>
            </a:r>
            <a:r>
              <a:rPr lang="en-GB" sz="3600">
                <a:solidFill>
                  <a:srgbClr val="330066"/>
                </a:solidFill>
              </a:rPr>
              <a:t> </a:t>
            </a:r>
            <a:endParaRPr lang="en-GB" sz="4400">
              <a:solidFill>
                <a:srgbClr val="36363D"/>
              </a:solidFill>
            </a:endParaRPr>
          </a:p>
        </p:txBody>
      </p:sp>
      <p:pic>
        <p:nvPicPr>
          <p:cNvPr id="2097175" name="Picture 2097174"/>
          <p:cNvPicPr>
            <a:picLocks/>
          </p:cNvPicPr>
          <p:nvPr/>
        </p:nvPicPr>
        <p:blipFill>
          <a:blip r:embed="rId2"/>
          <a:stretch>
            <a:fillRect/>
          </a:stretch>
        </p:blipFill>
        <p:spPr>
          <a:xfrm>
            <a:off x="566711" y="1437830"/>
            <a:ext cx="8010577" cy="2725964"/>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CB00"/>
        </a:solidFill>
        <a:effectLst/>
      </p:bgPr>
    </p:bg>
    <p:spTree>
      <p:nvGrpSpPr>
        <p:cNvPr id="1" name=""/>
        <p:cNvGrpSpPr/>
        <p:nvPr/>
      </p:nvGrpSpPr>
      <p:grpSpPr>
        <a:xfrm>
          <a:off x="0" y="0"/>
          <a:ext cx="0" cy="0"/>
          <a:chOff x="0" y="0"/>
          <a:chExt cx="0" cy="0"/>
        </a:xfrm>
      </p:grpSpPr>
      <p:sp>
        <p:nvSpPr>
          <p:cNvPr id="1048705" name="Rounded Rectangular Callout 1048704"/>
          <p:cNvSpPr/>
          <p:nvPr/>
        </p:nvSpPr>
        <p:spPr>
          <a:xfrm>
            <a:off x="566710" y="1549267"/>
            <a:ext cx="8170530" cy="4927311"/>
          </a:xfrm>
          <a:prstGeom prst="wedgeRoundRectCallout">
            <a:avLst/>
          </a:prstGeom>
          <a:solidFill>
            <a:srgbClr val="FFCB00"/>
          </a:solidFill>
          <a:ln w="25400">
            <a:solidFill>
              <a:srgbClr val="666666"/>
            </a:solidFill>
          </a:ln>
        </p:spPr>
        <p:txBody>
          <a:bodyPr anchor="ctr"/>
          <a:lstStyle/>
          <a:p>
            <a:pPr algn="ctr"/>
            <a:r>
              <a:rPr lang="en-GB" altLang="en-US" sz="3600">
                <a:solidFill>
                  <a:srgbClr val="330066"/>
                </a:solidFill>
              </a:rPr>
              <a:t>कबीरदास जी कहते हैं साधु की सही पहचान करने के लिए उसकी जाति न पूछ कर उसका ज्ञान पूछना चाहिए </a:t>
            </a:r>
            <a:r>
              <a:rPr lang="en-IN" altLang="en-US" sz="3600">
                <a:solidFill>
                  <a:srgbClr val="330066"/>
                </a:solidFill>
              </a:rPr>
              <a:t>।</a:t>
            </a:r>
            <a:r>
              <a:rPr lang="en-US" altLang="en-IN" sz="3600">
                <a:solidFill>
                  <a:srgbClr val="330066"/>
                </a:solidFill>
              </a:rPr>
              <a:t> </a:t>
            </a:r>
            <a:r>
              <a:rPr lang="en-GB" altLang="en-US" sz="3600">
                <a:solidFill>
                  <a:srgbClr val="330066"/>
                </a:solidFill>
              </a:rPr>
              <a:t>साधु का ज्ञान ही उस</a:t>
            </a:r>
            <a:r>
              <a:rPr lang="en-IN" altLang="en-US" sz="3600">
                <a:solidFill>
                  <a:srgbClr val="330066"/>
                </a:solidFill>
              </a:rPr>
              <a:t>की</a:t>
            </a:r>
            <a:r>
              <a:rPr lang="en-US" altLang="en-IN" sz="3600">
                <a:solidFill>
                  <a:srgbClr val="330066"/>
                </a:solidFill>
              </a:rPr>
              <a:t> </a:t>
            </a:r>
            <a:r>
              <a:rPr lang="en-GB" altLang="en-US" sz="3600">
                <a:solidFill>
                  <a:srgbClr val="330066"/>
                </a:solidFill>
              </a:rPr>
              <a:t>असली पहचान है</a:t>
            </a:r>
            <a:r>
              <a:rPr lang="en-US" altLang="en-US" sz="3600">
                <a:solidFill>
                  <a:srgbClr val="330066"/>
                </a:solidFill>
              </a:rPr>
              <a:t> </a:t>
            </a:r>
            <a:r>
              <a:rPr lang="en-IN" altLang="en-US" sz="3600">
                <a:solidFill>
                  <a:srgbClr val="330066"/>
                </a:solidFill>
              </a:rPr>
              <a:t>।</a:t>
            </a:r>
            <a:r>
              <a:rPr lang="en-US" altLang="en-IN" sz="3600">
                <a:solidFill>
                  <a:srgbClr val="330066"/>
                </a:solidFill>
              </a:rPr>
              <a:t> </a:t>
            </a:r>
            <a:r>
              <a:rPr lang="en-GB" altLang="en-US" sz="3600">
                <a:solidFill>
                  <a:srgbClr val="330066"/>
                </a:solidFill>
              </a:rPr>
              <a:t>कबीर उदाहरण देकर अपनी बात स्पष्ट करते हैं कि मूल्य तो तलवार का होता है </a:t>
            </a:r>
            <a:r>
              <a:rPr lang="en-US" altLang="en-IN" sz="3600">
                <a:solidFill>
                  <a:srgbClr val="330066"/>
                </a:solidFill>
              </a:rPr>
              <a:t>,</a:t>
            </a:r>
            <a:r>
              <a:rPr lang="en-IN" altLang="en-US" sz="3600">
                <a:solidFill>
                  <a:srgbClr val="330066"/>
                </a:solidFill>
              </a:rPr>
              <a:t>म्</a:t>
            </a:r>
            <a:r>
              <a:rPr lang="en-GB" altLang="en-US" sz="3600">
                <a:solidFill>
                  <a:srgbClr val="330066"/>
                </a:solidFill>
              </a:rPr>
              <a:t>यान का कोई विशेष महत्व नहीं होता </a:t>
            </a:r>
            <a:r>
              <a:rPr lang="en-IN" altLang="en-US" sz="3600">
                <a:solidFill>
                  <a:srgbClr val="330066"/>
                </a:solidFill>
              </a:rPr>
              <a:t>।</a:t>
            </a:r>
            <a:r>
              <a:rPr lang="en-US" altLang="en-IN" sz="3600">
                <a:solidFill>
                  <a:srgbClr val="330066"/>
                </a:solidFill>
              </a:rPr>
              <a:t> </a:t>
            </a:r>
            <a:r>
              <a:rPr lang="en-GB" altLang="en-US" sz="3600">
                <a:solidFill>
                  <a:srgbClr val="330066"/>
                </a:solidFill>
              </a:rPr>
              <a:t>हमें </a:t>
            </a:r>
            <a:r>
              <a:rPr lang="en-IN" altLang="en-US" sz="3600">
                <a:solidFill>
                  <a:srgbClr val="330066"/>
                </a:solidFill>
              </a:rPr>
              <a:t>व्यक्ति</a:t>
            </a:r>
            <a:r>
              <a:rPr lang="en-US" altLang="en-IN" sz="3600">
                <a:solidFill>
                  <a:srgbClr val="330066"/>
                </a:solidFill>
              </a:rPr>
              <a:t> </a:t>
            </a:r>
            <a:r>
              <a:rPr lang="en-IN" altLang="en-IN" sz="3600">
                <a:solidFill>
                  <a:srgbClr val="330066"/>
                </a:solidFill>
              </a:rPr>
              <a:t>के</a:t>
            </a:r>
            <a:r>
              <a:rPr lang="en-US" altLang="en-IN" sz="3600">
                <a:solidFill>
                  <a:srgbClr val="330066"/>
                </a:solidFill>
              </a:rPr>
              <a:t> </a:t>
            </a:r>
            <a:r>
              <a:rPr lang="en-GB" altLang="en-US" sz="3600">
                <a:solidFill>
                  <a:srgbClr val="330066"/>
                </a:solidFill>
              </a:rPr>
              <a:t>वास्तविक रूप की पहचान करनी चाहिए</a:t>
            </a:r>
            <a:r>
              <a:rPr lang="en-US" altLang="en-IN" sz="3600">
                <a:solidFill>
                  <a:srgbClr val="330066"/>
                </a:solidFill>
              </a:rPr>
              <a:t> </a:t>
            </a:r>
            <a:r>
              <a:rPr lang="en-IN" altLang="en-IN" sz="3600">
                <a:solidFill>
                  <a:srgbClr val="330066"/>
                </a:solidFill>
              </a:rPr>
              <a:t>।</a:t>
            </a:r>
            <a:r>
              <a:rPr lang="en-GB" altLang="en-US" sz="3600">
                <a:solidFill>
                  <a:srgbClr val="330066"/>
                </a:solidFill>
              </a:rPr>
              <a:t> ज्ञान से ही ईश्वर की प्राप्ति होती है</a:t>
            </a:r>
            <a:r>
              <a:rPr lang="en-US" altLang="en-IN" sz="3600">
                <a:solidFill>
                  <a:srgbClr val="330066"/>
                </a:solidFill>
              </a:rPr>
              <a:t> </a:t>
            </a:r>
            <a:r>
              <a:rPr lang="en-IN" altLang="en-IN" sz="3600">
                <a:solidFill>
                  <a:srgbClr val="330066"/>
                </a:solidFill>
              </a:rPr>
              <a:t>।</a:t>
            </a:r>
            <a:r>
              <a:rPr lang="en-US" altLang="en-US" sz="3600">
                <a:solidFill>
                  <a:srgbClr val="330066"/>
                </a:solidFill>
              </a:rPr>
              <a:t> </a:t>
            </a:r>
            <a:endParaRPr lang="en-GB" sz="3600">
              <a:solidFill>
                <a:srgbClr val="330066"/>
              </a:solidFill>
            </a:endParaRPr>
          </a:p>
        </p:txBody>
      </p:sp>
      <p:sp>
        <p:nvSpPr>
          <p:cNvPr id="1048707" name="Curved Up Ribbon 1048706"/>
          <p:cNvSpPr/>
          <p:nvPr/>
        </p:nvSpPr>
        <p:spPr>
          <a:xfrm>
            <a:off x="181838" y="274312"/>
            <a:ext cx="8274429" cy="942567"/>
          </a:xfrm>
          <a:prstGeom prst="ellipseRibbon2">
            <a:avLst/>
          </a:prstGeom>
          <a:solidFill>
            <a:srgbClr val="3399FF"/>
          </a:solidFill>
          <a:ln w="25400">
            <a:solidFill>
              <a:srgbClr val="666666"/>
            </a:solidFill>
          </a:ln>
        </p:spPr>
        <p:txBody>
          <a:bodyPr anchor="ctr"/>
          <a:lstStyle/>
          <a:p>
            <a:pPr algn="ctr"/>
            <a:r>
              <a:rPr lang="en-IN" sz="4400" b="1">
                <a:solidFill>
                  <a:srgbClr val="330066"/>
                </a:solidFill>
              </a:rPr>
              <a:t>भावार्थ</a:t>
            </a:r>
            <a:r>
              <a:rPr lang="en-GB" sz="3600">
                <a:solidFill>
                  <a:srgbClr val="330066"/>
                </a:solidFill>
              </a:rPr>
              <a:t> </a:t>
            </a:r>
            <a:endParaRPr lang="en-GB" sz="4400">
              <a:solidFill>
                <a:srgbClr val="36363D"/>
              </a:solidFill>
            </a:endParaRPr>
          </a:p>
        </p:txBody>
      </p:sp>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CB00"/>
        </a:solidFill>
        <a:effectLst/>
      </p:bgPr>
    </p:bg>
    <p:spTree>
      <p:nvGrpSpPr>
        <p:cNvPr id="1" name=""/>
        <p:cNvGrpSpPr/>
        <p:nvPr/>
      </p:nvGrpSpPr>
      <p:grpSpPr>
        <a:xfrm>
          <a:off x="0" y="0"/>
          <a:ext cx="0" cy="0"/>
          <a:chOff x="0" y="0"/>
          <a:chExt cx="0" cy="0"/>
        </a:xfrm>
      </p:grpSpPr>
      <p:sp>
        <p:nvSpPr>
          <p:cNvPr id="1048709" name="Rounded Rectangular Callout 1048708"/>
          <p:cNvSpPr/>
          <p:nvPr/>
        </p:nvSpPr>
        <p:spPr>
          <a:xfrm>
            <a:off x="566710" y="4163794"/>
            <a:ext cx="8170530" cy="2312784"/>
          </a:xfrm>
          <a:prstGeom prst="wedgeRoundRectCallout">
            <a:avLst/>
          </a:prstGeom>
          <a:solidFill>
            <a:srgbClr val="FFCB00"/>
          </a:solidFill>
          <a:ln w="25400">
            <a:solidFill>
              <a:srgbClr val="666666"/>
            </a:solidFill>
          </a:ln>
        </p:spPr>
        <p:txBody>
          <a:bodyPr anchor="ctr"/>
          <a:lstStyle/>
          <a:p>
            <a:pPr algn="ctr"/>
            <a:r>
              <a:rPr lang="en-IN" sz="3600">
                <a:solidFill>
                  <a:srgbClr val="330066"/>
                </a:solidFill>
              </a:rPr>
              <a:t>आवत</a:t>
            </a:r>
            <a:r>
              <a:rPr lang="en-US" altLang="en-IN" sz="3600">
                <a:solidFill>
                  <a:srgbClr val="330066"/>
                </a:solidFill>
              </a:rPr>
              <a:t> </a:t>
            </a:r>
            <a:r>
              <a:rPr lang="en-GB" altLang="en-US" sz="3600">
                <a:solidFill>
                  <a:srgbClr val="330066"/>
                </a:solidFill>
              </a:rPr>
              <a:t>गारी एक है </a:t>
            </a:r>
            <a:r>
              <a:rPr lang="en-US" altLang="en-IN" sz="3600">
                <a:solidFill>
                  <a:srgbClr val="330066"/>
                </a:solidFill>
              </a:rPr>
              <a:t>,</a:t>
            </a:r>
            <a:r>
              <a:rPr lang="en-GB" altLang="en-US" sz="3600">
                <a:solidFill>
                  <a:srgbClr val="330066"/>
                </a:solidFill>
              </a:rPr>
              <a:t>उलट</a:t>
            </a:r>
            <a:r>
              <a:rPr lang="en-IN" altLang="en-US" sz="3600">
                <a:solidFill>
                  <a:srgbClr val="330066"/>
                </a:solidFill>
              </a:rPr>
              <a:t>त</a:t>
            </a:r>
            <a:r>
              <a:rPr lang="en-GB" altLang="en-US" sz="3600">
                <a:solidFill>
                  <a:srgbClr val="330066"/>
                </a:solidFill>
              </a:rPr>
              <a:t> </a:t>
            </a:r>
            <a:r>
              <a:rPr lang="en-IN" altLang="en-US" sz="3600">
                <a:solidFill>
                  <a:srgbClr val="330066"/>
                </a:solidFill>
              </a:rPr>
              <a:t>होइ</a:t>
            </a:r>
            <a:r>
              <a:rPr lang="en-US" altLang="en-IN" sz="3600">
                <a:solidFill>
                  <a:srgbClr val="330066"/>
                </a:solidFill>
              </a:rPr>
              <a:t> </a:t>
            </a:r>
            <a:r>
              <a:rPr lang="en-GB" altLang="en-US" sz="3600">
                <a:solidFill>
                  <a:srgbClr val="330066"/>
                </a:solidFill>
              </a:rPr>
              <a:t>अनेक</a:t>
            </a:r>
            <a:r>
              <a:rPr lang="en-US" altLang="en-IN" sz="3600">
                <a:solidFill>
                  <a:srgbClr val="330066"/>
                </a:solidFill>
              </a:rPr>
              <a:t> </a:t>
            </a:r>
            <a:r>
              <a:rPr lang="en-IN" altLang="en-IN" sz="3600">
                <a:solidFill>
                  <a:srgbClr val="330066"/>
                </a:solidFill>
              </a:rPr>
              <a:t>।</a:t>
            </a:r>
            <a:endParaRPr lang="en-GB" sz="3600">
              <a:solidFill>
                <a:srgbClr val="330066"/>
              </a:solidFill>
            </a:endParaRPr>
          </a:p>
          <a:p>
            <a:pPr algn="ctr"/>
            <a:r>
              <a:rPr lang="en-US" altLang="en-US" sz="3600">
                <a:solidFill>
                  <a:srgbClr val="330066"/>
                </a:solidFill>
              </a:rPr>
              <a:t> कह </a:t>
            </a:r>
            <a:r>
              <a:rPr lang="en-US" altLang="en-IN" sz="3600">
                <a:solidFill>
                  <a:srgbClr val="330066"/>
                </a:solidFill>
              </a:rPr>
              <a:t>'</a:t>
            </a:r>
            <a:r>
              <a:rPr lang="en-US" altLang="en-US" sz="3600">
                <a:solidFill>
                  <a:srgbClr val="330066"/>
                </a:solidFill>
              </a:rPr>
              <a:t>कबीर</a:t>
            </a:r>
            <a:r>
              <a:rPr lang="en-US" altLang="en-IN" sz="3600">
                <a:solidFill>
                  <a:srgbClr val="330066"/>
                </a:solidFill>
              </a:rPr>
              <a:t>'</a:t>
            </a:r>
            <a:r>
              <a:rPr lang="en-US" altLang="en-US" sz="3600">
                <a:solidFill>
                  <a:srgbClr val="330066"/>
                </a:solidFill>
              </a:rPr>
              <a:t> न</a:t>
            </a:r>
            <a:r>
              <a:rPr lang="en-IN" altLang="en-US" sz="3600">
                <a:solidFill>
                  <a:srgbClr val="330066"/>
                </a:solidFill>
              </a:rPr>
              <a:t>हिं</a:t>
            </a:r>
            <a:r>
              <a:rPr lang="en-US" altLang="en-US" sz="3600">
                <a:solidFill>
                  <a:srgbClr val="330066"/>
                </a:solidFill>
              </a:rPr>
              <a:t> उल</a:t>
            </a:r>
            <a:r>
              <a:rPr lang="en-IN" altLang="en-US" sz="3600">
                <a:solidFill>
                  <a:srgbClr val="330066"/>
                </a:solidFill>
              </a:rPr>
              <a:t>टिए</a:t>
            </a:r>
            <a:r>
              <a:rPr lang="en-US" altLang="en-IN" sz="3600">
                <a:solidFill>
                  <a:srgbClr val="330066"/>
                </a:solidFill>
              </a:rPr>
              <a:t> ,</a:t>
            </a:r>
            <a:r>
              <a:rPr lang="en-US" altLang="en-US" sz="3600">
                <a:solidFill>
                  <a:srgbClr val="330066"/>
                </a:solidFill>
              </a:rPr>
              <a:t>वही एक की एक</a:t>
            </a:r>
            <a:r>
              <a:rPr lang="en-GB" sz="3600">
                <a:solidFill>
                  <a:srgbClr val="330066"/>
                </a:solidFill>
              </a:rPr>
              <a:t>॥</a:t>
            </a:r>
            <a:r>
              <a:rPr lang="en-US" altLang="en-IN" sz="3600">
                <a:solidFill>
                  <a:srgbClr val="330066"/>
                </a:solidFill>
              </a:rPr>
              <a:t>2</a:t>
            </a:r>
            <a:r>
              <a:rPr lang="en-GB" sz="3600">
                <a:solidFill>
                  <a:srgbClr val="330066"/>
                </a:solidFill>
              </a:rPr>
              <a:t>॥</a:t>
            </a:r>
          </a:p>
        </p:txBody>
      </p:sp>
      <p:sp>
        <p:nvSpPr>
          <p:cNvPr id="1048711" name="Curved Up Ribbon 1048710"/>
          <p:cNvSpPr/>
          <p:nvPr/>
        </p:nvSpPr>
        <p:spPr>
          <a:xfrm>
            <a:off x="181838" y="274312"/>
            <a:ext cx="8274429" cy="942567"/>
          </a:xfrm>
          <a:prstGeom prst="ellipseRibbon2">
            <a:avLst/>
          </a:prstGeom>
          <a:solidFill>
            <a:srgbClr val="3399FF"/>
          </a:solidFill>
          <a:ln w="25400">
            <a:solidFill>
              <a:srgbClr val="666666"/>
            </a:solidFill>
          </a:ln>
        </p:spPr>
        <p:txBody>
          <a:bodyPr anchor="ctr"/>
          <a:lstStyle/>
          <a:p>
            <a:pPr algn="ctr"/>
            <a:r>
              <a:rPr lang="en-IN" sz="4400" b="1">
                <a:solidFill>
                  <a:srgbClr val="330066"/>
                </a:solidFill>
              </a:rPr>
              <a:t>साखी</a:t>
            </a:r>
            <a:r>
              <a:rPr lang="en-US" altLang="en-IN" sz="4400" b="1">
                <a:solidFill>
                  <a:srgbClr val="330066"/>
                </a:solidFill>
              </a:rPr>
              <a:t> -2</a:t>
            </a:r>
            <a:r>
              <a:rPr lang="en-GB" sz="3600">
                <a:solidFill>
                  <a:srgbClr val="330066"/>
                </a:solidFill>
              </a:rPr>
              <a:t> </a:t>
            </a:r>
            <a:endParaRPr lang="en-GB" sz="4400">
              <a:solidFill>
                <a:srgbClr val="36363D"/>
              </a:solidFill>
            </a:endParaRPr>
          </a:p>
        </p:txBody>
      </p:sp>
      <p:pic>
        <p:nvPicPr>
          <p:cNvPr id="2097179" name="Picture 2097178"/>
          <p:cNvPicPr>
            <a:picLocks/>
          </p:cNvPicPr>
          <p:nvPr/>
        </p:nvPicPr>
        <p:blipFill>
          <a:blip r:embed="rId2"/>
          <a:stretch>
            <a:fillRect/>
          </a:stretch>
        </p:blipFill>
        <p:spPr>
          <a:xfrm>
            <a:off x="566711" y="1437830"/>
            <a:ext cx="8010577" cy="2725964"/>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CB00"/>
        </a:solidFill>
        <a:effectLst/>
      </p:bgPr>
    </p:bg>
    <p:spTree>
      <p:nvGrpSpPr>
        <p:cNvPr id="1" name=""/>
        <p:cNvGrpSpPr/>
        <p:nvPr/>
      </p:nvGrpSpPr>
      <p:grpSpPr>
        <a:xfrm>
          <a:off x="0" y="0"/>
          <a:ext cx="0" cy="0"/>
          <a:chOff x="0" y="0"/>
          <a:chExt cx="0" cy="0"/>
        </a:xfrm>
      </p:grpSpPr>
      <p:sp>
        <p:nvSpPr>
          <p:cNvPr id="1048713" name="Rounded Rectangular Callout 1048712"/>
          <p:cNvSpPr/>
          <p:nvPr/>
        </p:nvSpPr>
        <p:spPr>
          <a:xfrm>
            <a:off x="566710" y="4163794"/>
            <a:ext cx="8170530" cy="2312784"/>
          </a:xfrm>
          <a:prstGeom prst="wedgeRoundRectCallout">
            <a:avLst/>
          </a:prstGeom>
          <a:solidFill>
            <a:srgbClr val="FFCB00"/>
          </a:solidFill>
          <a:ln w="25400">
            <a:solidFill>
              <a:srgbClr val="666666"/>
            </a:solidFill>
          </a:ln>
        </p:spPr>
        <p:txBody>
          <a:bodyPr anchor="ctr"/>
          <a:lstStyle/>
          <a:p>
            <a:pPr algn="ctr"/>
            <a:r>
              <a:rPr lang="en-GB" altLang="en-US" sz="3200">
                <a:solidFill>
                  <a:srgbClr val="330066"/>
                </a:solidFill>
              </a:rPr>
              <a:t>आवत</a:t>
            </a:r>
            <a:r>
              <a:rPr lang="en-US" altLang="en-US" sz="3200">
                <a:solidFill>
                  <a:srgbClr val="330066"/>
                </a:solidFill>
              </a:rPr>
              <a:t> </a:t>
            </a:r>
            <a:r>
              <a:rPr lang="en-US" altLang="en-IN" sz="3200">
                <a:solidFill>
                  <a:srgbClr val="330066"/>
                </a:solidFill>
              </a:rPr>
              <a:t>- </a:t>
            </a:r>
            <a:r>
              <a:rPr lang="en-US" altLang="en-US" sz="3200">
                <a:solidFill>
                  <a:srgbClr val="330066"/>
                </a:solidFill>
              </a:rPr>
              <a:t>आना</a:t>
            </a:r>
            <a:endParaRPr lang="en-GB" sz="3200">
              <a:solidFill>
                <a:srgbClr val="330066"/>
              </a:solidFill>
            </a:endParaRPr>
          </a:p>
          <a:p>
            <a:pPr algn="ctr"/>
            <a:r>
              <a:rPr lang="en-US" altLang="en-US" sz="3200">
                <a:solidFill>
                  <a:srgbClr val="330066"/>
                </a:solidFill>
              </a:rPr>
              <a:t>  गारी  </a:t>
            </a:r>
            <a:r>
              <a:rPr lang="en-US" altLang="en-IN" sz="3200">
                <a:solidFill>
                  <a:srgbClr val="330066"/>
                </a:solidFill>
              </a:rPr>
              <a:t>- </a:t>
            </a:r>
            <a:r>
              <a:rPr lang="en-US" altLang="en-US" sz="3200">
                <a:solidFill>
                  <a:srgbClr val="330066"/>
                </a:solidFill>
              </a:rPr>
              <a:t>गाली  </a:t>
            </a:r>
            <a:endParaRPr lang="en-GB" sz="3200">
              <a:solidFill>
                <a:srgbClr val="330066"/>
              </a:solidFill>
            </a:endParaRPr>
          </a:p>
          <a:p>
            <a:pPr algn="ctr"/>
            <a:r>
              <a:rPr lang="en-US" altLang="en-US" sz="3200">
                <a:solidFill>
                  <a:srgbClr val="330066"/>
                </a:solidFill>
              </a:rPr>
              <a:t>उल</a:t>
            </a:r>
            <a:r>
              <a:rPr lang="en-IN" altLang="en-US" sz="3200">
                <a:solidFill>
                  <a:srgbClr val="330066"/>
                </a:solidFill>
              </a:rPr>
              <a:t>टत</a:t>
            </a:r>
            <a:r>
              <a:rPr lang="en-US" altLang="en-IN" sz="3200">
                <a:solidFill>
                  <a:srgbClr val="330066"/>
                </a:solidFill>
              </a:rPr>
              <a:t> -  </a:t>
            </a:r>
            <a:r>
              <a:rPr lang="en-IN" altLang="en-IN" sz="3200">
                <a:solidFill>
                  <a:srgbClr val="330066"/>
                </a:solidFill>
              </a:rPr>
              <a:t>उलटना</a:t>
            </a:r>
            <a:r>
              <a:rPr lang="en-US" altLang="en-US" sz="3200">
                <a:solidFill>
                  <a:srgbClr val="330066"/>
                </a:solidFill>
              </a:rPr>
              <a:t> </a:t>
            </a:r>
            <a:endParaRPr lang="en-GB" sz="3200">
              <a:solidFill>
                <a:srgbClr val="330066"/>
              </a:solidFill>
            </a:endParaRPr>
          </a:p>
        </p:txBody>
      </p:sp>
      <p:sp>
        <p:nvSpPr>
          <p:cNvPr id="1048715" name="Curved Up Ribbon 1048714"/>
          <p:cNvSpPr/>
          <p:nvPr/>
        </p:nvSpPr>
        <p:spPr>
          <a:xfrm>
            <a:off x="181838" y="274312"/>
            <a:ext cx="8274429" cy="942567"/>
          </a:xfrm>
          <a:prstGeom prst="ellipseRibbon2">
            <a:avLst/>
          </a:prstGeom>
          <a:solidFill>
            <a:srgbClr val="3399FF"/>
          </a:solidFill>
          <a:ln w="25400">
            <a:solidFill>
              <a:srgbClr val="666666"/>
            </a:solidFill>
          </a:ln>
        </p:spPr>
        <p:txBody>
          <a:bodyPr anchor="ctr"/>
          <a:lstStyle/>
          <a:p>
            <a:pPr algn="ctr"/>
            <a:r>
              <a:rPr lang="en-IN" sz="4400" b="1">
                <a:solidFill>
                  <a:srgbClr val="330066"/>
                </a:solidFill>
              </a:rPr>
              <a:t>शब्दार्थ</a:t>
            </a:r>
            <a:r>
              <a:rPr lang="en-GB" sz="3600">
                <a:solidFill>
                  <a:srgbClr val="330066"/>
                </a:solidFill>
              </a:rPr>
              <a:t> </a:t>
            </a:r>
            <a:endParaRPr lang="en-GB" sz="4400">
              <a:solidFill>
                <a:srgbClr val="36363D"/>
              </a:solidFill>
            </a:endParaRPr>
          </a:p>
        </p:txBody>
      </p:sp>
      <p:pic>
        <p:nvPicPr>
          <p:cNvPr id="2097181" name="Picture 2097180"/>
          <p:cNvPicPr>
            <a:picLocks/>
          </p:cNvPicPr>
          <p:nvPr/>
        </p:nvPicPr>
        <p:blipFill>
          <a:blip r:embed="rId2"/>
          <a:stretch>
            <a:fillRect/>
          </a:stretch>
        </p:blipFill>
        <p:spPr>
          <a:xfrm>
            <a:off x="566711" y="1437830"/>
            <a:ext cx="8010577" cy="2725964"/>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CB00"/>
        </a:solidFill>
        <a:effectLst/>
      </p:bgPr>
    </p:bg>
    <p:spTree>
      <p:nvGrpSpPr>
        <p:cNvPr id="1" name=""/>
        <p:cNvGrpSpPr/>
        <p:nvPr/>
      </p:nvGrpSpPr>
      <p:grpSpPr>
        <a:xfrm>
          <a:off x="0" y="0"/>
          <a:ext cx="0" cy="0"/>
          <a:chOff x="0" y="0"/>
          <a:chExt cx="0" cy="0"/>
        </a:xfrm>
      </p:grpSpPr>
      <p:sp>
        <p:nvSpPr>
          <p:cNvPr id="1048717" name="Rounded Rectangular Callout 1048716"/>
          <p:cNvSpPr/>
          <p:nvPr/>
        </p:nvSpPr>
        <p:spPr>
          <a:xfrm>
            <a:off x="566710" y="1300672"/>
            <a:ext cx="8170530" cy="5390211"/>
          </a:xfrm>
          <a:prstGeom prst="wedgeRoundRectCallout">
            <a:avLst/>
          </a:prstGeom>
          <a:solidFill>
            <a:srgbClr val="FFCB00"/>
          </a:solidFill>
          <a:ln w="25400">
            <a:solidFill>
              <a:srgbClr val="666666"/>
            </a:solidFill>
          </a:ln>
        </p:spPr>
        <p:txBody>
          <a:bodyPr anchor="ctr"/>
          <a:lstStyle/>
          <a:p>
            <a:pPr algn="ctr"/>
            <a:r>
              <a:rPr lang="en-GB" altLang="en-US" sz="3600">
                <a:solidFill>
                  <a:srgbClr val="330066"/>
                </a:solidFill>
              </a:rPr>
              <a:t>कबीरदास कहते हैं कि जब किसी के द्वारा दी गई कोई गाली आती है तो वह अपने आप में एक होती है </a:t>
            </a:r>
            <a:r>
              <a:rPr lang="en-IN" altLang="en-US" sz="3600">
                <a:solidFill>
                  <a:srgbClr val="330066"/>
                </a:solidFill>
              </a:rPr>
              <a:t>।</a:t>
            </a:r>
            <a:r>
              <a:rPr lang="en-GB" altLang="en-US" sz="3600">
                <a:solidFill>
                  <a:srgbClr val="330066"/>
                </a:solidFill>
              </a:rPr>
              <a:t>लेकिन जब इ</a:t>
            </a:r>
            <a:r>
              <a:rPr lang="en-IN" altLang="en-US" sz="3600">
                <a:solidFill>
                  <a:srgbClr val="330066"/>
                </a:solidFill>
              </a:rPr>
              <a:t>सी</a:t>
            </a:r>
            <a:r>
              <a:rPr lang="en-GB" altLang="en-US" sz="3600">
                <a:solidFill>
                  <a:srgbClr val="330066"/>
                </a:solidFill>
              </a:rPr>
              <a:t> गाली को प्रतिक्रिया</a:t>
            </a:r>
            <a:r>
              <a:rPr lang="en-US" altLang="en-US" sz="3600">
                <a:solidFill>
                  <a:srgbClr val="330066"/>
                </a:solidFill>
              </a:rPr>
              <a:t>  स्वरूप लौ</a:t>
            </a:r>
            <a:r>
              <a:rPr lang="en-IN" altLang="en-US" sz="3600">
                <a:solidFill>
                  <a:srgbClr val="330066"/>
                </a:solidFill>
              </a:rPr>
              <a:t>टा</a:t>
            </a:r>
            <a:r>
              <a:rPr lang="en-US" altLang="en-US" sz="3600">
                <a:solidFill>
                  <a:srgbClr val="330066"/>
                </a:solidFill>
              </a:rPr>
              <a:t>या जाता है तो यह अनेक रूप धारण कर लेती है </a:t>
            </a:r>
            <a:r>
              <a:rPr lang="en-IN" altLang="en-US" sz="3600">
                <a:solidFill>
                  <a:srgbClr val="330066"/>
                </a:solidFill>
              </a:rPr>
              <a:t>।</a:t>
            </a:r>
            <a:r>
              <a:rPr lang="en-US" altLang="en-US" sz="3600">
                <a:solidFill>
                  <a:srgbClr val="330066"/>
                </a:solidFill>
              </a:rPr>
              <a:t>व्यक्ति एक गाली के बदले दूसरे को अनेक गालियां देता है</a:t>
            </a:r>
            <a:r>
              <a:rPr lang="en-IN" altLang="en-US" sz="3600">
                <a:solidFill>
                  <a:srgbClr val="330066"/>
                </a:solidFill>
              </a:rPr>
              <a:t>।</a:t>
            </a:r>
            <a:r>
              <a:rPr lang="en-US" altLang="en-US" sz="3600">
                <a:solidFill>
                  <a:srgbClr val="330066"/>
                </a:solidFill>
              </a:rPr>
              <a:t> हमें किसी को  भी प्रतिक्रिया स्वरूप ऐसे अभद्र वचन नहीं दे</a:t>
            </a:r>
            <a:r>
              <a:rPr lang="en-IN" altLang="en-US" sz="3600">
                <a:solidFill>
                  <a:srgbClr val="330066"/>
                </a:solidFill>
              </a:rPr>
              <a:t>ने</a:t>
            </a:r>
            <a:r>
              <a:rPr lang="en-US" altLang="en-IN" sz="3600">
                <a:solidFill>
                  <a:srgbClr val="330066"/>
                </a:solidFill>
              </a:rPr>
              <a:t> </a:t>
            </a:r>
            <a:r>
              <a:rPr lang="en-US" altLang="en-US" sz="3600">
                <a:solidFill>
                  <a:srgbClr val="330066"/>
                </a:solidFill>
              </a:rPr>
              <a:t>चाहिए भले ही वह एक ही गाली क्यों न हो</a:t>
            </a:r>
            <a:r>
              <a:rPr lang="en-IN" altLang="en-US" sz="3600">
                <a:solidFill>
                  <a:srgbClr val="330066"/>
                </a:solidFill>
              </a:rPr>
              <a:t>।</a:t>
            </a:r>
            <a:r>
              <a:rPr lang="en-US" altLang="en-US" sz="3600">
                <a:solidFill>
                  <a:srgbClr val="330066"/>
                </a:solidFill>
              </a:rPr>
              <a:t>कबीर बुराई को बुराई से नष्ट </a:t>
            </a:r>
            <a:r>
              <a:rPr lang="en-IN" altLang="en-US" sz="3600">
                <a:solidFill>
                  <a:srgbClr val="330066"/>
                </a:solidFill>
              </a:rPr>
              <a:t>न</a:t>
            </a:r>
            <a:r>
              <a:rPr lang="en-US" altLang="en-IN" sz="3600">
                <a:solidFill>
                  <a:srgbClr val="330066"/>
                </a:solidFill>
              </a:rPr>
              <a:t> </a:t>
            </a:r>
            <a:r>
              <a:rPr lang="en-US" altLang="en-US" sz="3600">
                <a:solidFill>
                  <a:srgbClr val="330066"/>
                </a:solidFill>
              </a:rPr>
              <a:t>करके अच्छाई  से मिटाना चाहते हैं</a:t>
            </a:r>
            <a:r>
              <a:rPr lang="en-US" altLang="en-IN" sz="3600">
                <a:solidFill>
                  <a:srgbClr val="330066"/>
                </a:solidFill>
              </a:rPr>
              <a:t> </a:t>
            </a:r>
            <a:r>
              <a:rPr lang="en-IN" altLang="en-IN" sz="3600">
                <a:solidFill>
                  <a:srgbClr val="330066"/>
                </a:solidFill>
              </a:rPr>
              <a:t>।</a:t>
            </a:r>
            <a:r>
              <a:rPr lang="en-US" altLang="en-US" sz="3600">
                <a:solidFill>
                  <a:srgbClr val="330066"/>
                </a:solidFill>
              </a:rPr>
              <a:t> </a:t>
            </a:r>
            <a:endParaRPr lang="en-GB" sz="3600">
              <a:solidFill>
                <a:srgbClr val="330066"/>
              </a:solidFill>
            </a:endParaRPr>
          </a:p>
        </p:txBody>
      </p:sp>
      <p:sp>
        <p:nvSpPr>
          <p:cNvPr id="1048719" name="Curved Up Ribbon 1048718"/>
          <p:cNvSpPr/>
          <p:nvPr/>
        </p:nvSpPr>
        <p:spPr>
          <a:xfrm>
            <a:off x="181838" y="274312"/>
            <a:ext cx="8274429" cy="942567"/>
          </a:xfrm>
          <a:prstGeom prst="ellipseRibbon2">
            <a:avLst/>
          </a:prstGeom>
          <a:solidFill>
            <a:srgbClr val="3399FF"/>
          </a:solidFill>
          <a:ln w="25400">
            <a:solidFill>
              <a:srgbClr val="666666"/>
            </a:solidFill>
          </a:ln>
        </p:spPr>
        <p:txBody>
          <a:bodyPr anchor="ctr"/>
          <a:lstStyle/>
          <a:p>
            <a:pPr algn="ctr"/>
            <a:r>
              <a:rPr lang="en-IN" sz="4400" b="1">
                <a:solidFill>
                  <a:srgbClr val="330066"/>
                </a:solidFill>
              </a:rPr>
              <a:t>भावार्थ</a:t>
            </a:r>
            <a:r>
              <a:rPr lang="en-GB" sz="3600">
                <a:solidFill>
                  <a:srgbClr val="330066"/>
                </a:solidFill>
              </a:rPr>
              <a:t> </a:t>
            </a:r>
            <a:endParaRPr lang="en-GB" sz="4400">
              <a:solidFill>
                <a:srgbClr val="36363D"/>
              </a:solidFill>
            </a:endParaRPr>
          </a:p>
        </p:txBody>
      </p:sp>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CB00"/>
        </a:solidFill>
        <a:effectLst/>
      </p:bgPr>
    </p:bg>
    <p:spTree>
      <p:nvGrpSpPr>
        <p:cNvPr id="1" name=""/>
        <p:cNvGrpSpPr/>
        <p:nvPr/>
      </p:nvGrpSpPr>
      <p:grpSpPr>
        <a:xfrm>
          <a:off x="0" y="0"/>
          <a:ext cx="0" cy="0"/>
          <a:chOff x="0" y="0"/>
          <a:chExt cx="0" cy="0"/>
        </a:xfrm>
      </p:grpSpPr>
      <p:sp>
        <p:nvSpPr>
          <p:cNvPr id="1048721" name="Rounded Rectangular Callout 1048720"/>
          <p:cNvSpPr/>
          <p:nvPr/>
        </p:nvSpPr>
        <p:spPr>
          <a:xfrm>
            <a:off x="322211" y="4163794"/>
            <a:ext cx="8499576" cy="2312784"/>
          </a:xfrm>
          <a:prstGeom prst="wedgeRoundRectCallout">
            <a:avLst/>
          </a:prstGeom>
          <a:solidFill>
            <a:srgbClr val="FFCB00"/>
          </a:solidFill>
          <a:ln w="25400">
            <a:solidFill>
              <a:srgbClr val="666666"/>
            </a:solidFill>
          </a:ln>
        </p:spPr>
        <p:txBody>
          <a:bodyPr anchor="ctr"/>
          <a:lstStyle/>
          <a:p>
            <a:pPr algn="ctr"/>
            <a:r>
              <a:rPr lang="en-GB" altLang="en-US" sz="3600">
                <a:solidFill>
                  <a:srgbClr val="330066"/>
                </a:solidFill>
              </a:rPr>
              <a:t>माला तो कर </a:t>
            </a:r>
            <a:r>
              <a:rPr lang="en-IN" altLang="en-US" sz="3600">
                <a:solidFill>
                  <a:srgbClr val="330066"/>
                </a:solidFill>
              </a:rPr>
              <a:t>में</a:t>
            </a:r>
            <a:r>
              <a:rPr lang="en-GB" altLang="en-US" sz="3600">
                <a:solidFill>
                  <a:srgbClr val="330066"/>
                </a:solidFill>
              </a:rPr>
              <a:t> </a:t>
            </a:r>
            <a:r>
              <a:rPr lang="en-IN" altLang="en-US" sz="3600">
                <a:solidFill>
                  <a:srgbClr val="330066"/>
                </a:solidFill>
              </a:rPr>
              <a:t>फिरै</a:t>
            </a:r>
            <a:r>
              <a:rPr lang="en-US" altLang="en-IN" sz="3600">
                <a:solidFill>
                  <a:srgbClr val="330066"/>
                </a:solidFill>
              </a:rPr>
              <a:t> ,</a:t>
            </a:r>
            <a:r>
              <a:rPr lang="en-GB" altLang="en-US" sz="3600">
                <a:solidFill>
                  <a:srgbClr val="330066"/>
                </a:solidFill>
              </a:rPr>
              <a:t>जी</a:t>
            </a:r>
            <a:r>
              <a:rPr lang="en-IN" altLang="en-US" sz="3600">
                <a:solidFill>
                  <a:srgbClr val="330066"/>
                </a:solidFill>
              </a:rPr>
              <a:t>भि</a:t>
            </a:r>
            <a:r>
              <a:rPr lang="en-US" altLang="en-IN" sz="3600">
                <a:solidFill>
                  <a:srgbClr val="330066"/>
                </a:solidFill>
              </a:rPr>
              <a:t> </a:t>
            </a:r>
            <a:r>
              <a:rPr lang="en-GB" altLang="en-US" sz="3600">
                <a:solidFill>
                  <a:srgbClr val="330066"/>
                </a:solidFill>
              </a:rPr>
              <a:t>फि</a:t>
            </a:r>
            <a:r>
              <a:rPr lang="en-IN" altLang="en-US" sz="3600">
                <a:solidFill>
                  <a:srgbClr val="330066"/>
                </a:solidFill>
              </a:rPr>
              <a:t>रै</a:t>
            </a:r>
            <a:r>
              <a:rPr lang="en-GB" altLang="en-US" sz="3600">
                <a:solidFill>
                  <a:srgbClr val="330066"/>
                </a:solidFill>
              </a:rPr>
              <a:t> मु</a:t>
            </a:r>
            <a:r>
              <a:rPr lang="en-IN" altLang="en-US" sz="3600">
                <a:solidFill>
                  <a:srgbClr val="330066"/>
                </a:solidFill>
              </a:rPr>
              <a:t>ख</a:t>
            </a:r>
            <a:r>
              <a:rPr lang="en-GB" altLang="en-US" sz="3600">
                <a:solidFill>
                  <a:srgbClr val="330066"/>
                </a:solidFill>
              </a:rPr>
              <a:t> </a:t>
            </a:r>
            <a:r>
              <a:rPr lang="en-IN" altLang="en-US" sz="3600">
                <a:solidFill>
                  <a:srgbClr val="330066"/>
                </a:solidFill>
              </a:rPr>
              <a:t>माँहि।</a:t>
            </a:r>
            <a:endParaRPr lang="en-GB" sz="3600">
              <a:solidFill>
                <a:srgbClr val="330066"/>
              </a:solidFill>
            </a:endParaRPr>
          </a:p>
          <a:p>
            <a:pPr algn="ctr"/>
            <a:r>
              <a:rPr lang="en-US" altLang="en-US" sz="3600">
                <a:solidFill>
                  <a:srgbClr val="330066"/>
                </a:solidFill>
              </a:rPr>
              <a:t>म</a:t>
            </a:r>
            <a:r>
              <a:rPr lang="en-IN" altLang="en-US" sz="3600">
                <a:solidFill>
                  <a:srgbClr val="330066"/>
                </a:solidFill>
              </a:rPr>
              <a:t>नुवाँ</a:t>
            </a:r>
            <a:r>
              <a:rPr lang="en-US" altLang="en-US" sz="3600">
                <a:solidFill>
                  <a:srgbClr val="330066"/>
                </a:solidFill>
              </a:rPr>
              <a:t> तो </a:t>
            </a:r>
            <a:r>
              <a:rPr lang="en-IN" altLang="en-US" sz="3600">
                <a:solidFill>
                  <a:srgbClr val="330066"/>
                </a:solidFill>
              </a:rPr>
              <a:t>दहुँ</a:t>
            </a:r>
            <a:r>
              <a:rPr lang="en-US" altLang="en-IN" sz="3600">
                <a:solidFill>
                  <a:srgbClr val="330066"/>
                </a:solidFill>
              </a:rPr>
              <a:t> </a:t>
            </a:r>
            <a:r>
              <a:rPr lang="en-IN" altLang="en-IN" sz="3600">
                <a:solidFill>
                  <a:srgbClr val="330066"/>
                </a:solidFill>
              </a:rPr>
              <a:t>दिसि</a:t>
            </a:r>
            <a:r>
              <a:rPr lang="en-US" altLang="en-US" sz="3600">
                <a:solidFill>
                  <a:srgbClr val="330066"/>
                </a:solidFill>
              </a:rPr>
              <a:t> फि</a:t>
            </a:r>
            <a:r>
              <a:rPr lang="en-IN" altLang="en-US" sz="3600">
                <a:solidFill>
                  <a:srgbClr val="330066"/>
                </a:solidFill>
              </a:rPr>
              <a:t>रै</a:t>
            </a:r>
            <a:r>
              <a:rPr lang="en-US" altLang="en-IN" sz="3600">
                <a:solidFill>
                  <a:srgbClr val="330066"/>
                </a:solidFill>
              </a:rPr>
              <a:t>, </a:t>
            </a:r>
            <a:r>
              <a:rPr lang="en-US" altLang="en-US" sz="3600">
                <a:solidFill>
                  <a:srgbClr val="330066"/>
                </a:solidFill>
              </a:rPr>
              <a:t>यह तो सुमिरन ना</a:t>
            </a:r>
            <a:r>
              <a:rPr lang="en-IN" altLang="en-US" sz="3600">
                <a:solidFill>
                  <a:srgbClr val="330066"/>
                </a:solidFill>
              </a:rPr>
              <a:t>हिं</a:t>
            </a:r>
            <a:r>
              <a:rPr lang="en-GB" sz="3600">
                <a:solidFill>
                  <a:srgbClr val="330066"/>
                </a:solidFill>
              </a:rPr>
              <a:t>॥</a:t>
            </a:r>
            <a:r>
              <a:rPr lang="en-US" altLang="en-IN" sz="3600">
                <a:solidFill>
                  <a:srgbClr val="330066"/>
                </a:solidFill>
              </a:rPr>
              <a:t>3</a:t>
            </a:r>
            <a:r>
              <a:rPr lang="en-GB" sz="3600">
                <a:solidFill>
                  <a:srgbClr val="330066"/>
                </a:solidFill>
              </a:rPr>
              <a:t>॥</a:t>
            </a:r>
          </a:p>
        </p:txBody>
      </p:sp>
      <p:sp>
        <p:nvSpPr>
          <p:cNvPr id="1048723" name="Curved Up Ribbon 1048722"/>
          <p:cNvSpPr/>
          <p:nvPr/>
        </p:nvSpPr>
        <p:spPr>
          <a:xfrm>
            <a:off x="181838" y="274312"/>
            <a:ext cx="8274429" cy="942567"/>
          </a:xfrm>
          <a:prstGeom prst="ellipseRibbon2">
            <a:avLst/>
          </a:prstGeom>
          <a:solidFill>
            <a:srgbClr val="3399FF"/>
          </a:solidFill>
          <a:ln w="25400">
            <a:solidFill>
              <a:srgbClr val="666666"/>
            </a:solidFill>
          </a:ln>
        </p:spPr>
        <p:txBody>
          <a:bodyPr anchor="ctr"/>
          <a:lstStyle/>
          <a:p>
            <a:pPr algn="ctr"/>
            <a:r>
              <a:rPr lang="en-IN" sz="4400" b="1">
                <a:solidFill>
                  <a:srgbClr val="330066"/>
                </a:solidFill>
              </a:rPr>
              <a:t>साखी</a:t>
            </a:r>
            <a:r>
              <a:rPr lang="en-US" altLang="en-IN" sz="4400" b="1">
                <a:solidFill>
                  <a:srgbClr val="330066"/>
                </a:solidFill>
              </a:rPr>
              <a:t> -3</a:t>
            </a:r>
            <a:r>
              <a:rPr lang="en-GB" sz="3600">
                <a:solidFill>
                  <a:srgbClr val="330066"/>
                </a:solidFill>
              </a:rPr>
              <a:t> </a:t>
            </a:r>
            <a:endParaRPr lang="en-GB" sz="4400">
              <a:solidFill>
                <a:srgbClr val="36363D"/>
              </a:solidFill>
            </a:endParaRPr>
          </a:p>
        </p:txBody>
      </p:sp>
      <p:pic>
        <p:nvPicPr>
          <p:cNvPr id="2097186" name="Picture 2097185"/>
          <p:cNvPicPr>
            <a:picLocks/>
          </p:cNvPicPr>
          <p:nvPr/>
        </p:nvPicPr>
        <p:blipFill>
          <a:blip r:embed="rId2"/>
          <a:stretch>
            <a:fillRect/>
          </a:stretch>
        </p:blipFill>
        <p:spPr>
          <a:xfrm>
            <a:off x="543358" y="1355213"/>
            <a:ext cx="8057284" cy="2670246"/>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CB00"/>
        </a:solidFill>
        <a:effectLst/>
      </p:bgPr>
    </p:bg>
    <p:spTree>
      <p:nvGrpSpPr>
        <p:cNvPr id="1" name=""/>
        <p:cNvGrpSpPr/>
        <p:nvPr/>
      </p:nvGrpSpPr>
      <p:grpSpPr>
        <a:xfrm>
          <a:off x="0" y="0"/>
          <a:ext cx="0" cy="0"/>
          <a:chOff x="0" y="0"/>
          <a:chExt cx="0" cy="0"/>
        </a:xfrm>
      </p:grpSpPr>
      <p:sp>
        <p:nvSpPr>
          <p:cNvPr id="1048725" name="Rounded Rectangular Callout 1048724"/>
          <p:cNvSpPr/>
          <p:nvPr/>
        </p:nvSpPr>
        <p:spPr>
          <a:xfrm>
            <a:off x="566710" y="4163794"/>
            <a:ext cx="8170530" cy="2312784"/>
          </a:xfrm>
          <a:prstGeom prst="wedgeRoundRectCallout">
            <a:avLst/>
          </a:prstGeom>
          <a:solidFill>
            <a:srgbClr val="FFCB00"/>
          </a:solidFill>
          <a:ln w="25400">
            <a:solidFill>
              <a:srgbClr val="666666"/>
            </a:solidFill>
          </a:ln>
        </p:spPr>
        <p:txBody>
          <a:bodyPr anchor="ctr"/>
          <a:lstStyle/>
          <a:p>
            <a:pPr algn="ctr"/>
            <a:endParaRPr lang="en-GB" sz="3200">
              <a:solidFill>
                <a:srgbClr val="330066"/>
              </a:solidFill>
            </a:endParaRPr>
          </a:p>
          <a:p>
            <a:pPr algn="ctr"/>
            <a:r>
              <a:rPr lang="en-US" altLang="en-IN" sz="3200">
                <a:solidFill>
                  <a:srgbClr val="330066"/>
                </a:solidFill>
              </a:rPr>
              <a:t>     </a:t>
            </a:r>
            <a:r>
              <a:rPr lang="en-GB" altLang="en-US" sz="3200">
                <a:solidFill>
                  <a:srgbClr val="330066"/>
                </a:solidFill>
              </a:rPr>
              <a:t>कर </a:t>
            </a:r>
            <a:r>
              <a:rPr lang="en-US" altLang="en-IN" sz="3200">
                <a:solidFill>
                  <a:srgbClr val="330066"/>
                </a:solidFill>
              </a:rPr>
              <a:t>-</a:t>
            </a:r>
            <a:r>
              <a:rPr lang="en-GB" altLang="en-US" sz="3200">
                <a:solidFill>
                  <a:srgbClr val="330066"/>
                </a:solidFill>
              </a:rPr>
              <a:t>हाथ</a:t>
            </a:r>
            <a:r>
              <a:rPr lang="en-US" altLang="en-IN" sz="3200">
                <a:solidFill>
                  <a:srgbClr val="330066"/>
                </a:solidFill>
              </a:rPr>
              <a:t>                         </a:t>
            </a:r>
            <a:r>
              <a:rPr lang="en-GB" altLang="en-US" sz="3200">
                <a:solidFill>
                  <a:srgbClr val="330066"/>
                </a:solidFill>
              </a:rPr>
              <a:t>म</a:t>
            </a:r>
            <a:r>
              <a:rPr lang="en-IN" altLang="en-US" sz="3200">
                <a:solidFill>
                  <a:srgbClr val="330066"/>
                </a:solidFill>
              </a:rPr>
              <a:t>नुवाँ</a:t>
            </a:r>
            <a:r>
              <a:rPr lang="en-US" altLang="en-IN" sz="3200">
                <a:solidFill>
                  <a:srgbClr val="330066"/>
                </a:solidFill>
              </a:rPr>
              <a:t>- </a:t>
            </a:r>
            <a:r>
              <a:rPr lang="en-GB" altLang="en-US" sz="3200">
                <a:solidFill>
                  <a:srgbClr val="330066"/>
                </a:solidFill>
              </a:rPr>
              <a:t>मन</a:t>
            </a:r>
            <a:r>
              <a:rPr lang="en-US" altLang="en-IN" sz="3200">
                <a:solidFill>
                  <a:srgbClr val="330066"/>
                </a:solidFill>
              </a:rPr>
              <a:t>     </a:t>
            </a:r>
            <a:endParaRPr lang="en-GB" sz="3200">
              <a:solidFill>
                <a:srgbClr val="330066"/>
              </a:solidFill>
            </a:endParaRPr>
          </a:p>
          <a:p>
            <a:pPr algn="ctr"/>
            <a:r>
              <a:rPr lang="en-US" altLang="en-US" sz="3200">
                <a:solidFill>
                  <a:srgbClr val="330066"/>
                </a:solidFill>
              </a:rPr>
              <a:t>जी</a:t>
            </a:r>
            <a:r>
              <a:rPr lang="en-IN" altLang="en-US" sz="3200">
                <a:solidFill>
                  <a:srgbClr val="330066"/>
                </a:solidFill>
              </a:rPr>
              <a:t>भि</a:t>
            </a:r>
            <a:r>
              <a:rPr lang="en-US" altLang="en-IN" sz="3200">
                <a:solidFill>
                  <a:srgbClr val="330066"/>
                </a:solidFill>
              </a:rPr>
              <a:t> -</a:t>
            </a:r>
            <a:r>
              <a:rPr lang="en-US" altLang="en-US" sz="3200">
                <a:solidFill>
                  <a:srgbClr val="330066"/>
                </a:solidFill>
              </a:rPr>
              <a:t>जी</a:t>
            </a:r>
            <a:r>
              <a:rPr lang="en-IN" altLang="en-US" sz="3200">
                <a:solidFill>
                  <a:srgbClr val="330066"/>
                </a:solidFill>
              </a:rPr>
              <a:t>भ</a:t>
            </a:r>
            <a:r>
              <a:rPr lang="en-US" altLang="en-IN" sz="3200">
                <a:solidFill>
                  <a:srgbClr val="330066"/>
                </a:solidFill>
              </a:rPr>
              <a:t>                       </a:t>
            </a:r>
            <a:r>
              <a:rPr lang="en-US" altLang="en-US" sz="3200">
                <a:solidFill>
                  <a:srgbClr val="330066"/>
                </a:solidFill>
              </a:rPr>
              <a:t>मा</a:t>
            </a:r>
            <a:r>
              <a:rPr lang="en-IN" altLang="en-US" sz="3200">
                <a:solidFill>
                  <a:srgbClr val="330066"/>
                </a:solidFill>
              </a:rPr>
              <a:t>ँहि</a:t>
            </a:r>
            <a:r>
              <a:rPr lang="en-US" altLang="en-US" sz="3200">
                <a:solidFill>
                  <a:srgbClr val="330066"/>
                </a:solidFill>
              </a:rPr>
              <a:t> </a:t>
            </a:r>
            <a:r>
              <a:rPr lang="en-US" altLang="en-IN" sz="3200">
                <a:solidFill>
                  <a:srgbClr val="330066"/>
                </a:solidFill>
              </a:rPr>
              <a:t>- </a:t>
            </a:r>
            <a:r>
              <a:rPr lang="en-IN" altLang="en-IN" sz="3200">
                <a:solidFill>
                  <a:srgbClr val="330066"/>
                </a:solidFill>
              </a:rPr>
              <a:t>में</a:t>
            </a:r>
            <a:endParaRPr lang="en-GB" sz="3200">
              <a:solidFill>
                <a:srgbClr val="330066"/>
              </a:solidFill>
            </a:endParaRPr>
          </a:p>
          <a:p>
            <a:pPr algn="ctr"/>
            <a:r>
              <a:rPr lang="en-IN" altLang="en-US" sz="3200">
                <a:solidFill>
                  <a:srgbClr val="330066"/>
                </a:solidFill>
              </a:rPr>
              <a:t>दहुँ</a:t>
            </a:r>
            <a:r>
              <a:rPr lang="en-US" altLang="en-IN" sz="3200">
                <a:solidFill>
                  <a:srgbClr val="330066"/>
                </a:solidFill>
              </a:rPr>
              <a:t> </a:t>
            </a:r>
            <a:r>
              <a:rPr lang="en-IN" altLang="en-IN" sz="3200">
                <a:solidFill>
                  <a:srgbClr val="330066"/>
                </a:solidFill>
              </a:rPr>
              <a:t>दिसि</a:t>
            </a:r>
            <a:r>
              <a:rPr lang="en-US" altLang="en-US" sz="3600">
                <a:solidFill>
                  <a:srgbClr val="330066"/>
                </a:solidFill>
              </a:rPr>
              <a:t> </a:t>
            </a:r>
            <a:r>
              <a:rPr lang="en-US" altLang="en-IN" sz="3200">
                <a:solidFill>
                  <a:srgbClr val="330066"/>
                </a:solidFill>
              </a:rPr>
              <a:t>- </a:t>
            </a:r>
            <a:r>
              <a:rPr lang="en-US" altLang="en-US" sz="3200">
                <a:solidFill>
                  <a:srgbClr val="330066"/>
                </a:solidFill>
              </a:rPr>
              <a:t> </a:t>
            </a:r>
            <a:r>
              <a:rPr lang="en-GB" altLang="en-US" sz="3200">
                <a:solidFill>
                  <a:srgbClr val="330066"/>
                </a:solidFill>
              </a:rPr>
              <a:t>दसो</a:t>
            </a:r>
            <a:r>
              <a:rPr lang="en-IN" altLang="en-US" sz="3200">
                <a:solidFill>
                  <a:srgbClr val="330066"/>
                </a:solidFill>
              </a:rPr>
              <a:t>ं</a:t>
            </a:r>
            <a:r>
              <a:rPr lang="en-GB" altLang="en-US" sz="3200">
                <a:solidFill>
                  <a:srgbClr val="330066"/>
                </a:solidFill>
              </a:rPr>
              <a:t> दिशा में</a:t>
            </a:r>
            <a:r>
              <a:rPr lang="en-US" altLang="en-IN" sz="3200">
                <a:solidFill>
                  <a:srgbClr val="330066"/>
                </a:solidFill>
              </a:rPr>
              <a:t>     </a:t>
            </a:r>
            <a:r>
              <a:rPr lang="en-GB" altLang="en-US" sz="3200">
                <a:solidFill>
                  <a:srgbClr val="330066"/>
                </a:solidFill>
              </a:rPr>
              <a:t>सुमिरन</a:t>
            </a:r>
            <a:r>
              <a:rPr lang="en-US" altLang="en-IN" sz="3200">
                <a:solidFill>
                  <a:srgbClr val="330066"/>
                </a:solidFill>
              </a:rPr>
              <a:t> -</a:t>
            </a:r>
            <a:r>
              <a:rPr lang="en-US" altLang="en-US" sz="3200">
                <a:solidFill>
                  <a:srgbClr val="330066"/>
                </a:solidFill>
              </a:rPr>
              <a:t> </a:t>
            </a:r>
            <a:r>
              <a:rPr lang="en-GB" altLang="en-US" sz="3200">
                <a:solidFill>
                  <a:srgbClr val="330066"/>
                </a:solidFill>
              </a:rPr>
              <a:t>स्मरण</a:t>
            </a:r>
            <a:r>
              <a:rPr lang="en-US" altLang="en-IN" sz="3200">
                <a:solidFill>
                  <a:srgbClr val="330066"/>
                </a:solidFill>
              </a:rPr>
              <a:t>,</a:t>
            </a:r>
            <a:r>
              <a:rPr lang="en-GB" altLang="en-US" sz="3200">
                <a:solidFill>
                  <a:srgbClr val="330066"/>
                </a:solidFill>
              </a:rPr>
              <a:t> याद</a:t>
            </a:r>
            <a:endParaRPr lang="en-GB" sz="3200">
              <a:solidFill>
                <a:srgbClr val="330066"/>
              </a:solidFill>
            </a:endParaRPr>
          </a:p>
          <a:p>
            <a:pPr algn="ctr"/>
            <a:r>
              <a:rPr lang="en-US" altLang="en-US" sz="3200">
                <a:solidFill>
                  <a:srgbClr val="330066"/>
                </a:solidFill>
              </a:rPr>
              <a:t> </a:t>
            </a:r>
            <a:r>
              <a:rPr lang="en-IN" altLang="en-US" sz="3200">
                <a:solidFill>
                  <a:srgbClr val="330066"/>
                </a:solidFill>
              </a:rPr>
              <a:t> </a:t>
            </a:r>
            <a:r>
              <a:rPr lang="en-US" altLang="en-IN" sz="3200">
                <a:solidFill>
                  <a:srgbClr val="330066"/>
                </a:solidFill>
              </a:rPr>
              <a:t>           </a:t>
            </a:r>
            <a:r>
              <a:rPr lang="en-US" altLang="en-US" sz="3200">
                <a:solidFill>
                  <a:srgbClr val="330066"/>
                </a:solidFill>
              </a:rPr>
              <a:t> </a:t>
            </a:r>
            <a:r>
              <a:rPr lang="en-US" altLang="en-IN" sz="3200">
                <a:solidFill>
                  <a:srgbClr val="330066"/>
                </a:solidFill>
              </a:rPr>
              <a:t>                       </a:t>
            </a:r>
            <a:r>
              <a:rPr lang="en-US" altLang="en-US" sz="3200">
                <a:solidFill>
                  <a:srgbClr val="330066"/>
                </a:solidFill>
              </a:rPr>
              <a:t> </a:t>
            </a:r>
            <a:r>
              <a:rPr lang="en-US" altLang="en-IN" sz="3200">
                <a:solidFill>
                  <a:srgbClr val="330066"/>
                </a:solidFill>
              </a:rPr>
              <a:t>         </a:t>
            </a:r>
            <a:r>
              <a:rPr lang="en-GB" altLang="en-US" sz="3200">
                <a:solidFill>
                  <a:srgbClr val="330066"/>
                </a:solidFill>
              </a:rPr>
              <a:t> </a:t>
            </a:r>
            <a:r>
              <a:rPr lang="en-US" altLang="en-US" sz="3200">
                <a:solidFill>
                  <a:srgbClr val="330066"/>
                </a:solidFill>
              </a:rPr>
              <a:t> </a:t>
            </a:r>
            <a:endParaRPr lang="en-GB" sz="3200">
              <a:solidFill>
                <a:srgbClr val="330066"/>
              </a:solidFill>
            </a:endParaRPr>
          </a:p>
        </p:txBody>
      </p:sp>
      <p:sp>
        <p:nvSpPr>
          <p:cNvPr id="1048727" name="Curved Up Ribbon 1048726"/>
          <p:cNvSpPr/>
          <p:nvPr/>
        </p:nvSpPr>
        <p:spPr>
          <a:xfrm>
            <a:off x="181838" y="274312"/>
            <a:ext cx="8274429" cy="942567"/>
          </a:xfrm>
          <a:prstGeom prst="ellipseRibbon2">
            <a:avLst/>
          </a:prstGeom>
          <a:solidFill>
            <a:srgbClr val="3399FF"/>
          </a:solidFill>
          <a:ln w="25400">
            <a:solidFill>
              <a:srgbClr val="666666"/>
            </a:solidFill>
          </a:ln>
        </p:spPr>
        <p:txBody>
          <a:bodyPr anchor="ctr"/>
          <a:lstStyle/>
          <a:p>
            <a:pPr algn="ctr"/>
            <a:r>
              <a:rPr lang="en-IN" sz="4400" b="1">
                <a:solidFill>
                  <a:srgbClr val="330066"/>
                </a:solidFill>
              </a:rPr>
              <a:t>शब्दार्थ</a:t>
            </a:r>
            <a:r>
              <a:rPr lang="en-GB" sz="3600">
                <a:solidFill>
                  <a:srgbClr val="330066"/>
                </a:solidFill>
              </a:rPr>
              <a:t> </a:t>
            </a:r>
            <a:endParaRPr lang="en-GB" sz="4400">
              <a:solidFill>
                <a:srgbClr val="36363D"/>
              </a:solidFill>
            </a:endParaRPr>
          </a:p>
        </p:txBody>
      </p:sp>
      <p:pic>
        <p:nvPicPr>
          <p:cNvPr id="2097187" name="Picture 2097186"/>
          <p:cNvPicPr>
            <a:picLocks/>
          </p:cNvPicPr>
          <p:nvPr/>
        </p:nvPicPr>
        <p:blipFill>
          <a:blip r:embed="rId2"/>
          <a:stretch>
            <a:fillRect/>
          </a:stretch>
        </p:blipFill>
        <p:spPr>
          <a:xfrm>
            <a:off x="566709" y="1355213"/>
            <a:ext cx="8057284" cy="2670246"/>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CB00"/>
        </a:solidFill>
        <a:effectLst/>
      </p:bgPr>
    </p:bg>
    <p:spTree>
      <p:nvGrpSpPr>
        <p:cNvPr id="1" name=""/>
        <p:cNvGrpSpPr/>
        <p:nvPr/>
      </p:nvGrpSpPr>
      <p:grpSpPr>
        <a:xfrm>
          <a:off x="0" y="0"/>
          <a:ext cx="0" cy="0"/>
          <a:chOff x="0" y="0"/>
          <a:chExt cx="0" cy="0"/>
        </a:xfrm>
      </p:grpSpPr>
      <p:sp>
        <p:nvSpPr>
          <p:cNvPr id="1048729" name="Rounded Rectangular Callout 1048728"/>
          <p:cNvSpPr/>
          <p:nvPr/>
        </p:nvSpPr>
        <p:spPr>
          <a:xfrm>
            <a:off x="566710" y="1300672"/>
            <a:ext cx="8170530" cy="5390211"/>
          </a:xfrm>
          <a:prstGeom prst="wedgeRoundRectCallout">
            <a:avLst/>
          </a:prstGeom>
          <a:solidFill>
            <a:srgbClr val="FFCB00"/>
          </a:solidFill>
          <a:ln w="25400">
            <a:solidFill>
              <a:srgbClr val="666666"/>
            </a:solidFill>
          </a:ln>
        </p:spPr>
        <p:txBody>
          <a:bodyPr anchor="ctr"/>
          <a:lstStyle/>
          <a:p>
            <a:pPr algn="ctr"/>
            <a:r>
              <a:rPr lang="en-GB" altLang="en-US" sz="3600">
                <a:solidFill>
                  <a:srgbClr val="330066"/>
                </a:solidFill>
              </a:rPr>
              <a:t>इस साखी में कबीर जी मन की चंचलता के बारे में बताते हैं</a:t>
            </a:r>
            <a:r>
              <a:rPr lang="en-US" altLang="en-US" sz="3600">
                <a:solidFill>
                  <a:srgbClr val="330066"/>
                </a:solidFill>
              </a:rPr>
              <a:t> </a:t>
            </a:r>
            <a:r>
              <a:rPr lang="en-IN" altLang="en-US" sz="3600">
                <a:solidFill>
                  <a:srgbClr val="330066"/>
                </a:solidFill>
              </a:rPr>
              <a:t>।</a:t>
            </a:r>
            <a:r>
              <a:rPr lang="en-US" altLang="en-US" sz="3600">
                <a:solidFill>
                  <a:srgbClr val="330066"/>
                </a:solidFill>
              </a:rPr>
              <a:t> इंसान जी</a:t>
            </a:r>
            <a:r>
              <a:rPr lang="en-IN" altLang="en-US" sz="3600">
                <a:solidFill>
                  <a:srgbClr val="330066"/>
                </a:solidFill>
              </a:rPr>
              <a:t>भ</a:t>
            </a:r>
            <a:r>
              <a:rPr lang="en-US" altLang="en-IN" sz="3600">
                <a:solidFill>
                  <a:srgbClr val="330066"/>
                </a:solidFill>
              </a:rPr>
              <a:t> </a:t>
            </a:r>
            <a:r>
              <a:rPr lang="en-US" altLang="en-US" sz="3600">
                <a:solidFill>
                  <a:srgbClr val="330066"/>
                </a:solidFill>
              </a:rPr>
              <a:t>और माला</a:t>
            </a:r>
            <a:r>
              <a:rPr lang="en-US" altLang="en-IN" sz="3600">
                <a:solidFill>
                  <a:srgbClr val="330066"/>
                </a:solidFill>
              </a:rPr>
              <a:t> </a:t>
            </a:r>
            <a:r>
              <a:rPr lang="en-IN" altLang="en-IN" sz="3600">
                <a:solidFill>
                  <a:srgbClr val="330066"/>
                </a:solidFill>
              </a:rPr>
              <a:t>से</a:t>
            </a:r>
            <a:r>
              <a:rPr lang="en-US" altLang="en-US" sz="3600">
                <a:solidFill>
                  <a:srgbClr val="330066"/>
                </a:solidFill>
              </a:rPr>
              <a:t> भले ही प्रभु का नाम जपता रहता है लेकिन उसका मन अपनी चंचलता त्याग नहीं पाता है </a:t>
            </a:r>
            <a:r>
              <a:rPr lang="en-IN" altLang="en-US" sz="3600">
                <a:solidFill>
                  <a:srgbClr val="330066"/>
                </a:solidFill>
              </a:rPr>
              <a:t>।</a:t>
            </a:r>
            <a:r>
              <a:rPr lang="en-US" altLang="en-IN" sz="3600">
                <a:solidFill>
                  <a:srgbClr val="330066"/>
                </a:solidFill>
              </a:rPr>
              <a:t> </a:t>
            </a:r>
            <a:r>
              <a:rPr lang="en-US" altLang="en-US" sz="3600">
                <a:solidFill>
                  <a:srgbClr val="330066"/>
                </a:solidFill>
              </a:rPr>
              <a:t>चंचल मन के कारण वह दसों दिशाओं में घूमता रहता है</a:t>
            </a:r>
            <a:r>
              <a:rPr lang="en-IN" altLang="en-US" sz="3600">
                <a:solidFill>
                  <a:srgbClr val="330066"/>
                </a:solidFill>
              </a:rPr>
              <a:t>।</a:t>
            </a:r>
            <a:r>
              <a:rPr lang="en-US" altLang="en-US" sz="3600">
                <a:solidFill>
                  <a:srgbClr val="330066"/>
                </a:solidFill>
              </a:rPr>
              <a:t>  अगर प्रभु को पाना है तो हमें एकाग्र होकर </a:t>
            </a:r>
            <a:r>
              <a:rPr lang="en-GB" altLang="en-US" sz="3600">
                <a:solidFill>
                  <a:srgbClr val="330066"/>
                </a:solidFill>
              </a:rPr>
              <a:t>उनकी भक्ति करनी होगी </a:t>
            </a:r>
            <a:r>
              <a:rPr lang="en-IN" altLang="en-US" sz="3600">
                <a:solidFill>
                  <a:srgbClr val="330066"/>
                </a:solidFill>
              </a:rPr>
              <a:t>।</a:t>
            </a:r>
            <a:r>
              <a:rPr lang="en-GB" altLang="en-US" sz="3600">
                <a:solidFill>
                  <a:srgbClr val="330066"/>
                </a:solidFill>
              </a:rPr>
              <a:t>प्रभु का नाम लेना और उनकी भक्ति करना तभी सार्थक है जब हम अपने मन पर काबू पाने और सच्चे मन से भक्ति करें</a:t>
            </a:r>
            <a:r>
              <a:rPr lang="en-US" altLang="en-IN" sz="3600">
                <a:solidFill>
                  <a:srgbClr val="330066"/>
                </a:solidFill>
              </a:rPr>
              <a:t> </a:t>
            </a:r>
            <a:r>
              <a:rPr lang="en-IN" altLang="en-IN" sz="3600">
                <a:solidFill>
                  <a:srgbClr val="330066"/>
                </a:solidFill>
              </a:rPr>
              <a:t>।</a:t>
            </a:r>
            <a:r>
              <a:rPr lang="en-US" altLang="en-US" sz="3600">
                <a:solidFill>
                  <a:srgbClr val="330066"/>
                </a:solidFill>
              </a:rPr>
              <a:t>  </a:t>
            </a:r>
            <a:endParaRPr lang="en-GB" sz="3600">
              <a:solidFill>
                <a:srgbClr val="330066"/>
              </a:solidFill>
            </a:endParaRPr>
          </a:p>
        </p:txBody>
      </p:sp>
      <p:sp>
        <p:nvSpPr>
          <p:cNvPr id="1048731" name="Curved Up Ribbon 1048730"/>
          <p:cNvSpPr/>
          <p:nvPr/>
        </p:nvSpPr>
        <p:spPr>
          <a:xfrm>
            <a:off x="181838" y="274312"/>
            <a:ext cx="8274429" cy="942567"/>
          </a:xfrm>
          <a:prstGeom prst="ellipseRibbon2">
            <a:avLst/>
          </a:prstGeom>
          <a:solidFill>
            <a:srgbClr val="3399FF"/>
          </a:solidFill>
          <a:ln w="25400">
            <a:solidFill>
              <a:srgbClr val="666666"/>
            </a:solidFill>
          </a:ln>
        </p:spPr>
        <p:txBody>
          <a:bodyPr anchor="ctr"/>
          <a:lstStyle/>
          <a:p>
            <a:pPr algn="ctr"/>
            <a:r>
              <a:rPr lang="en-IN" sz="4400" b="1">
                <a:solidFill>
                  <a:srgbClr val="330066"/>
                </a:solidFill>
              </a:rPr>
              <a:t>भावार्थ</a:t>
            </a:r>
            <a:r>
              <a:rPr lang="en-GB" sz="3600">
                <a:solidFill>
                  <a:srgbClr val="330066"/>
                </a:solidFill>
              </a:rPr>
              <a:t> </a:t>
            </a:r>
            <a:endParaRPr lang="en-GB" sz="4400">
              <a:solidFill>
                <a:srgbClr val="36363D"/>
              </a:solidFill>
            </a:endParaRPr>
          </a:p>
        </p:txBody>
      </p:sp>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CB00"/>
        </a:solidFill>
        <a:effectLst/>
      </p:bgPr>
    </p:bg>
    <p:spTree>
      <p:nvGrpSpPr>
        <p:cNvPr id="1" name=""/>
        <p:cNvGrpSpPr/>
        <p:nvPr/>
      </p:nvGrpSpPr>
      <p:grpSpPr>
        <a:xfrm>
          <a:off x="0" y="0"/>
          <a:ext cx="0" cy="0"/>
          <a:chOff x="0" y="0"/>
          <a:chExt cx="0" cy="0"/>
        </a:xfrm>
      </p:grpSpPr>
      <p:sp>
        <p:nvSpPr>
          <p:cNvPr id="1048733" name="Rounded Rectangular Callout 1048732"/>
          <p:cNvSpPr/>
          <p:nvPr/>
        </p:nvSpPr>
        <p:spPr>
          <a:xfrm>
            <a:off x="566710" y="4163794"/>
            <a:ext cx="8170530" cy="2312784"/>
          </a:xfrm>
          <a:prstGeom prst="wedgeRoundRectCallout">
            <a:avLst/>
          </a:prstGeom>
          <a:solidFill>
            <a:srgbClr val="FFCB00"/>
          </a:solidFill>
          <a:ln w="25400">
            <a:solidFill>
              <a:srgbClr val="666666"/>
            </a:solidFill>
          </a:ln>
        </p:spPr>
        <p:txBody>
          <a:bodyPr anchor="ctr"/>
          <a:lstStyle/>
          <a:p>
            <a:pPr algn="ctr"/>
            <a:r>
              <a:rPr lang="en-GB" altLang="en-US" sz="3600">
                <a:solidFill>
                  <a:srgbClr val="330066"/>
                </a:solidFill>
              </a:rPr>
              <a:t>कबीर </a:t>
            </a:r>
            <a:r>
              <a:rPr lang="en-IN" altLang="en-US" sz="3600">
                <a:solidFill>
                  <a:srgbClr val="330066"/>
                </a:solidFill>
              </a:rPr>
              <a:t>घा</a:t>
            </a:r>
            <a:r>
              <a:rPr lang="en-GB" altLang="en-US" sz="3600">
                <a:solidFill>
                  <a:srgbClr val="330066"/>
                </a:solidFill>
              </a:rPr>
              <a:t>स न</a:t>
            </a:r>
            <a:r>
              <a:rPr lang="en-US" altLang="en-IN" sz="3600">
                <a:solidFill>
                  <a:srgbClr val="330066"/>
                </a:solidFill>
              </a:rPr>
              <a:t> </a:t>
            </a:r>
            <a:r>
              <a:rPr lang="en-GB" altLang="en-US" sz="3600">
                <a:solidFill>
                  <a:srgbClr val="330066"/>
                </a:solidFill>
              </a:rPr>
              <a:t>नीं</a:t>
            </a:r>
            <a:r>
              <a:rPr lang="en-IN" altLang="en-US" sz="3600">
                <a:solidFill>
                  <a:srgbClr val="330066"/>
                </a:solidFill>
              </a:rPr>
              <a:t>दिए</a:t>
            </a:r>
            <a:r>
              <a:rPr lang="en-US" altLang="en-IN" sz="3600">
                <a:solidFill>
                  <a:srgbClr val="330066"/>
                </a:solidFill>
              </a:rPr>
              <a:t>, </a:t>
            </a:r>
            <a:r>
              <a:rPr lang="en-IN" altLang="en-IN" sz="3600">
                <a:solidFill>
                  <a:srgbClr val="330066"/>
                </a:solidFill>
              </a:rPr>
              <a:t>जो</a:t>
            </a:r>
            <a:r>
              <a:rPr lang="en-US" altLang="en-IN" sz="3600">
                <a:solidFill>
                  <a:srgbClr val="330066"/>
                </a:solidFill>
              </a:rPr>
              <a:t> </a:t>
            </a:r>
            <a:r>
              <a:rPr lang="en-IN" altLang="en-IN" sz="3600">
                <a:solidFill>
                  <a:srgbClr val="330066"/>
                </a:solidFill>
              </a:rPr>
              <a:t>पाऊँ</a:t>
            </a:r>
            <a:r>
              <a:rPr lang="en-US" altLang="en-IN" sz="3600">
                <a:solidFill>
                  <a:srgbClr val="330066"/>
                </a:solidFill>
              </a:rPr>
              <a:t> </a:t>
            </a:r>
            <a:r>
              <a:rPr lang="en-IN" altLang="en-IN" sz="3600">
                <a:solidFill>
                  <a:srgbClr val="330066"/>
                </a:solidFill>
              </a:rPr>
              <a:t>तलि</a:t>
            </a:r>
            <a:r>
              <a:rPr lang="en-US" altLang="en-IN" sz="3600">
                <a:solidFill>
                  <a:srgbClr val="330066"/>
                </a:solidFill>
              </a:rPr>
              <a:t> </a:t>
            </a:r>
            <a:r>
              <a:rPr lang="en-IN" altLang="en-IN" sz="3600">
                <a:solidFill>
                  <a:srgbClr val="330066"/>
                </a:solidFill>
              </a:rPr>
              <a:t>होई।</a:t>
            </a:r>
            <a:r>
              <a:rPr lang="en-GB" altLang="en-US" sz="3600">
                <a:solidFill>
                  <a:srgbClr val="330066"/>
                </a:solidFill>
              </a:rPr>
              <a:t> </a:t>
            </a:r>
            <a:endParaRPr lang="en-GB" sz="3600">
              <a:solidFill>
                <a:srgbClr val="330066"/>
              </a:solidFill>
            </a:endParaRPr>
          </a:p>
          <a:p>
            <a:pPr algn="ctr"/>
            <a:r>
              <a:rPr lang="en-US" altLang="en-US" sz="3600">
                <a:solidFill>
                  <a:srgbClr val="330066"/>
                </a:solidFill>
              </a:rPr>
              <a:t>  </a:t>
            </a:r>
            <a:r>
              <a:rPr lang="en-GB" altLang="en-US" sz="3600">
                <a:solidFill>
                  <a:srgbClr val="330066"/>
                </a:solidFill>
              </a:rPr>
              <a:t>उ</a:t>
            </a:r>
            <a:r>
              <a:rPr lang="en-IN" altLang="en-US" sz="3600">
                <a:solidFill>
                  <a:srgbClr val="330066"/>
                </a:solidFill>
              </a:rPr>
              <a:t>ड़ि</a:t>
            </a:r>
            <a:r>
              <a:rPr lang="en-GB" altLang="en-US" sz="3600">
                <a:solidFill>
                  <a:srgbClr val="330066"/>
                </a:solidFill>
              </a:rPr>
              <a:t> </a:t>
            </a:r>
            <a:r>
              <a:rPr lang="en-IN" altLang="en-US" sz="3600">
                <a:solidFill>
                  <a:srgbClr val="330066"/>
                </a:solidFill>
              </a:rPr>
              <a:t>पड़ै</a:t>
            </a:r>
            <a:r>
              <a:rPr lang="en-US" altLang="en-IN" sz="3600">
                <a:solidFill>
                  <a:srgbClr val="330066"/>
                </a:solidFill>
              </a:rPr>
              <a:t> </a:t>
            </a:r>
            <a:r>
              <a:rPr lang="en-GB" altLang="en-US" sz="3600">
                <a:solidFill>
                  <a:srgbClr val="330066"/>
                </a:solidFill>
              </a:rPr>
              <a:t>जब </a:t>
            </a:r>
            <a:r>
              <a:rPr lang="en-IN" altLang="en-US" sz="3600">
                <a:solidFill>
                  <a:srgbClr val="330066"/>
                </a:solidFill>
              </a:rPr>
              <a:t>आँखि</a:t>
            </a:r>
            <a:r>
              <a:rPr lang="en-GB" altLang="en-US" sz="3600">
                <a:solidFill>
                  <a:srgbClr val="330066"/>
                </a:solidFill>
              </a:rPr>
              <a:t> </a:t>
            </a:r>
            <a:r>
              <a:rPr lang="en-IN" altLang="en-US" sz="3600">
                <a:solidFill>
                  <a:srgbClr val="330066"/>
                </a:solidFill>
              </a:rPr>
              <a:t>मैं</a:t>
            </a:r>
            <a:r>
              <a:rPr lang="en-US" altLang="en-IN" sz="3600">
                <a:solidFill>
                  <a:srgbClr val="330066"/>
                </a:solidFill>
              </a:rPr>
              <a:t>, </a:t>
            </a:r>
            <a:r>
              <a:rPr lang="en-IN" altLang="en-IN" sz="3600">
                <a:solidFill>
                  <a:srgbClr val="330066"/>
                </a:solidFill>
              </a:rPr>
              <a:t>खरी</a:t>
            </a:r>
            <a:r>
              <a:rPr lang="en-US" altLang="en-IN" sz="3600">
                <a:solidFill>
                  <a:srgbClr val="330066"/>
                </a:solidFill>
              </a:rPr>
              <a:t> </a:t>
            </a:r>
            <a:r>
              <a:rPr lang="en-IN" altLang="en-IN" sz="3600">
                <a:solidFill>
                  <a:srgbClr val="330066"/>
                </a:solidFill>
              </a:rPr>
              <a:t>दु</a:t>
            </a:r>
            <a:r>
              <a:rPr lang="en-US" altLang="en-US" sz="3600">
                <a:solidFill>
                  <a:srgbClr val="330066"/>
                </a:solidFill>
              </a:rPr>
              <a:t>हेली हो</a:t>
            </a:r>
            <a:r>
              <a:rPr lang="en-IN" altLang="en-US" sz="3600">
                <a:solidFill>
                  <a:srgbClr val="330066"/>
                </a:solidFill>
              </a:rPr>
              <a:t>इ</a:t>
            </a:r>
            <a:r>
              <a:rPr lang="en-GB" sz="3600">
                <a:solidFill>
                  <a:srgbClr val="330066"/>
                </a:solidFill>
              </a:rPr>
              <a:t>॥</a:t>
            </a:r>
            <a:r>
              <a:rPr lang="en-US" altLang="en-IN" sz="3600">
                <a:solidFill>
                  <a:srgbClr val="330066"/>
                </a:solidFill>
              </a:rPr>
              <a:t>4</a:t>
            </a:r>
            <a:r>
              <a:rPr lang="en-GB" sz="3600">
                <a:solidFill>
                  <a:srgbClr val="330066"/>
                </a:solidFill>
              </a:rPr>
              <a:t>॥</a:t>
            </a:r>
          </a:p>
        </p:txBody>
      </p:sp>
      <p:sp>
        <p:nvSpPr>
          <p:cNvPr id="1048735" name="Curved Up Ribbon 1048734"/>
          <p:cNvSpPr/>
          <p:nvPr/>
        </p:nvSpPr>
        <p:spPr>
          <a:xfrm>
            <a:off x="181838" y="274312"/>
            <a:ext cx="8274429" cy="942567"/>
          </a:xfrm>
          <a:prstGeom prst="ellipseRibbon2">
            <a:avLst/>
          </a:prstGeom>
          <a:solidFill>
            <a:srgbClr val="3399FF"/>
          </a:solidFill>
          <a:ln w="25400">
            <a:solidFill>
              <a:srgbClr val="666666"/>
            </a:solidFill>
          </a:ln>
        </p:spPr>
        <p:txBody>
          <a:bodyPr anchor="ctr"/>
          <a:lstStyle/>
          <a:p>
            <a:pPr algn="ctr"/>
            <a:r>
              <a:rPr lang="en-IN" sz="4400" b="1">
                <a:solidFill>
                  <a:srgbClr val="330066"/>
                </a:solidFill>
              </a:rPr>
              <a:t>साखी</a:t>
            </a:r>
            <a:r>
              <a:rPr lang="en-US" altLang="en-IN" sz="4400" b="1">
                <a:solidFill>
                  <a:srgbClr val="330066"/>
                </a:solidFill>
              </a:rPr>
              <a:t> - 4</a:t>
            </a:r>
            <a:r>
              <a:rPr lang="en-GB" sz="3600">
                <a:solidFill>
                  <a:srgbClr val="330066"/>
                </a:solidFill>
              </a:rPr>
              <a:t> </a:t>
            </a:r>
            <a:endParaRPr lang="en-GB" sz="4400">
              <a:solidFill>
                <a:srgbClr val="36363D"/>
              </a:solidFill>
            </a:endParaRPr>
          </a:p>
        </p:txBody>
      </p:sp>
      <p:pic>
        <p:nvPicPr>
          <p:cNvPr id="2097191" name="Picture 2097190"/>
          <p:cNvPicPr>
            <a:picLocks/>
          </p:cNvPicPr>
          <p:nvPr/>
        </p:nvPicPr>
        <p:blipFill>
          <a:blip r:embed="rId2"/>
          <a:stretch>
            <a:fillRect/>
          </a:stretch>
        </p:blipFill>
        <p:spPr>
          <a:xfrm>
            <a:off x="566709" y="1507474"/>
            <a:ext cx="8202667" cy="2365722"/>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CB00"/>
        </a:solidFill>
        <a:effectLst/>
      </p:bgPr>
    </p:bg>
    <p:spTree>
      <p:nvGrpSpPr>
        <p:cNvPr id="1" name=""/>
        <p:cNvGrpSpPr/>
        <p:nvPr/>
      </p:nvGrpSpPr>
      <p:grpSpPr>
        <a:xfrm>
          <a:off x="0" y="0"/>
          <a:ext cx="0" cy="0"/>
          <a:chOff x="0" y="0"/>
          <a:chExt cx="0" cy="0"/>
        </a:xfrm>
      </p:grpSpPr>
      <p:sp>
        <p:nvSpPr>
          <p:cNvPr id="1048737" name="Rounded Rectangular Callout 1048736"/>
          <p:cNvSpPr/>
          <p:nvPr/>
        </p:nvSpPr>
        <p:spPr>
          <a:xfrm>
            <a:off x="566710" y="4163794"/>
            <a:ext cx="8170530" cy="2312784"/>
          </a:xfrm>
          <a:prstGeom prst="wedgeRoundRectCallout">
            <a:avLst/>
          </a:prstGeom>
          <a:solidFill>
            <a:srgbClr val="FFCB00"/>
          </a:solidFill>
          <a:ln w="25400">
            <a:solidFill>
              <a:srgbClr val="666666"/>
            </a:solidFill>
          </a:ln>
        </p:spPr>
        <p:txBody>
          <a:bodyPr anchor="ctr"/>
          <a:lstStyle/>
          <a:p>
            <a:pPr algn="ctr"/>
            <a:endParaRPr lang="en-GB" sz="3200">
              <a:solidFill>
                <a:srgbClr val="330066"/>
              </a:solidFill>
            </a:endParaRPr>
          </a:p>
          <a:p>
            <a:pPr algn="ctr"/>
            <a:r>
              <a:rPr lang="en-US" altLang="en-IN" sz="3200">
                <a:solidFill>
                  <a:srgbClr val="330066"/>
                </a:solidFill>
              </a:rPr>
              <a:t>    </a:t>
            </a:r>
            <a:endParaRPr lang="en-GB" sz="3200">
              <a:solidFill>
                <a:srgbClr val="330066"/>
              </a:solidFill>
            </a:endParaRPr>
          </a:p>
          <a:p>
            <a:pPr algn="ctr"/>
            <a:r>
              <a:rPr lang="en-US" altLang="en-IN" sz="3200">
                <a:solidFill>
                  <a:srgbClr val="330066"/>
                </a:solidFill>
              </a:rPr>
              <a:t>    </a:t>
            </a:r>
            <a:r>
              <a:rPr lang="en-IN" altLang="en-IN" sz="3200">
                <a:solidFill>
                  <a:srgbClr val="330066"/>
                </a:solidFill>
              </a:rPr>
              <a:t>नींदिए</a:t>
            </a:r>
            <a:r>
              <a:rPr lang="en-US" altLang="en-IN" sz="3200">
                <a:solidFill>
                  <a:srgbClr val="330066"/>
                </a:solidFill>
              </a:rPr>
              <a:t> - </a:t>
            </a:r>
            <a:r>
              <a:rPr lang="en-IN" altLang="en-IN" sz="3200">
                <a:solidFill>
                  <a:srgbClr val="330066"/>
                </a:solidFill>
              </a:rPr>
              <a:t>निंदा</a:t>
            </a:r>
            <a:r>
              <a:rPr lang="en-US" altLang="en-IN" sz="3200">
                <a:solidFill>
                  <a:srgbClr val="330066"/>
                </a:solidFill>
              </a:rPr>
              <a:t> </a:t>
            </a:r>
            <a:r>
              <a:rPr lang="en-IN" altLang="en-IN" sz="3200">
                <a:solidFill>
                  <a:srgbClr val="330066"/>
                </a:solidFill>
              </a:rPr>
              <a:t>करना</a:t>
            </a:r>
            <a:endParaRPr lang="en-GB" sz="3200">
              <a:solidFill>
                <a:srgbClr val="330066"/>
              </a:solidFill>
            </a:endParaRPr>
          </a:p>
          <a:p>
            <a:pPr algn="ctr"/>
            <a:r>
              <a:rPr lang="en-US" altLang="en-IN" sz="3200">
                <a:solidFill>
                  <a:srgbClr val="330066"/>
                </a:solidFill>
              </a:rPr>
              <a:t>        </a:t>
            </a:r>
            <a:r>
              <a:rPr lang="en-IN" altLang="en-IN" sz="3200">
                <a:solidFill>
                  <a:srgbClr val="330066"/>
                </a:solidFill>
              </a:rPr>
              <a:t>पाऊँ</a:t>
            </a:r>
            <a:r>
              <a:rPr lang="en-US" altLang="en-IN" sz="3200">
                <a:solidFill>
                  <a:srgbClr val="330066"/>
                </a:solidFill>
              </a:rPr>
              <a:t> </a:t>
            </a:r>
            <a:r>
              <a:rPr lang="en-IN" altLang="en-IN" sz="3200">
                <a:solidFill>
                  <a:srgbClr val="330066"/>
                </a:solidFill>
              </a:rPr>
              <a:t>तलि</a:t>
            </a:r>
            <a:r>
              <a:rPr lang="en-US" altLang="en-IN" sz="3200">
                <a:solidFill>
                  <a:srgbClr val="330066"/>
                </a:solidFill>
              </a:rPr>
              <a:t>-</a:t>
            </a:r>
            <a:r>
              <a:rPr lang="en-US" altLang="en-US" sz="3200">
                <a:solidFill>
                  <a:srgbClr val="330066"/>
                </a:solidFill>
              </a:rPr>
              <a:t> </a:t>
            </a:r>
            <a:r>
              <a:rPr lang="en-GB" altLang="en-US" sz="3200">
                <a:solidFill>
                  <a:srgbClr val="330066"/>
                </a:solidFill>
              </a:rPr>
              <a:t>पैरों के नीचे</a:t>
            </a:r>
            <a:r>
              <a:rPr lang="en-US" altLang="en-IN" sz="3200">
                <a:solidFill>
                  <a:srgbClr val="330066"/>
                </a:solidFill>
              </a:rPr>
              <a:t>     </a:t>
            </a:r>
            <a:endParaRPr lang="en-GB" sz="3200">
              <a:solidFill>
                <a:srgbClr val="330066"/>
              </a:solidFill>
            </a:endParaRPr>
          </a:p>
          <a:p>
            <a:pPr algn="ctr"/>
            <a:r>
              <a:rPr lang="en-IN" altLang="en-IN" sz="3200">
                <a:solidFill>
                  <a:srgbClr val="330066"/>
                </a:solidFill>
              </a:rPr>
              <a:t>खरी</a:t>
            </a:r>
            <a:r>
              <a:rPr lang="en-US" altLang="en-IN" sz="3200">
                <a:solidFill>
                  <a:srgbClr val="330066"/>
                </a:solidFill>
              </a:rPr>
              <a:t> - </a:t>
            </a:r>
            <a:r>
              <a:rPr lang="en-IN" altLang="en-IN" sz="3200">
                <a:solidFill>
                  <a:srgbClr val="330066"/>
                </a:solidFill>
              </a:rPr>
              <a:t>अत्यधिक</a:t>
            </a:r>
            <a:r>
              <a:rPr lang="en-US" altLang="en-IN" sz="3200">
                <a:solidFill>
                  <a:srgbClr val="330066"/>
                </a:solidFill>
              </a:rPr>
              <a:t> </a:t>
            </a:r>
            <a:endParaRPr lang="en-GB" sz="3200">
              <a:solidFill>
                <a:srgbClr val="330066"/>
              </a:solidFill>
            </a:endParaRPr>
          </a:p>
          <a:p>
            <a:pPr algn="ctr"/>
            <a:r>
              <a:rPr lang="en-US" altLang="en-IN" sz="3200">
                <a:solidFill>
                  <a:srgbClr val="330066"/>
                </a:solidFill>
              </a:rPr>
              <a:t>               </a:t>
            </a:r>
            <a:r>
              <a:rPr lang="en-IN" altLang="en-IN" sz="3200">
                <a:solidFill>
                  <a:srgbClr val="330066"/>
                </a:solidFill>
              </a:rPr>
              <a:t>दुहेली</a:t>
            </a:r>
            <a:r>
              <a:rPr lang="en-US" altLang="en-IN" sz="3200">
                <a:solidFill>
                  <a:srgbClr val="330066"/>
                </a:solidFill>
              </a:rPr>
              <a:t> - </a:t>
            </a:r>
            <a:r>
              <a:rPr lang="en-GB" altLang="en-US" sz="3200">
                <a:solidFill>
                  <a:srgbClr val="330066"/>
                </a:solidFill>
              </a:rPr>
              <a:t>दुखदाई कष्ट कारक</a:t>
            </a:r>
            <a:r>
              <a:rPr lang="en-US" altLang="en-IN" sz="3200">
                <a:solidFill>
                  <a:srgbClr val="330066"/>
                </a:solidFill>
              </a:rPr>
              <a:t>                      </a:t>
            </a:r>
            <a:endParaRPr lang="en-GB" sz="3200">
              <a:solidFill>
                <a:srgbClr val="330066"/>
              </a:solidFill>
            </a:endParaRPr>
          </a:p>
          <a:p>
            <a:pPr algn="ctr"/>
            <a:endParaRPr lang="en-GB" sz="3200">
              <a:solidFill>
                <a:srgbClr val="330066"/>
              </a:solidFill>
            </a:endParaRPr>
          </a:p>
          <a:p>
            <a:pPr algn="ctr"/>
            <a:r>
              <a:rPr lang="en-US" altLang="en-US" sz="3200">
                <a:solidFill>
                  <a:srgbClr val="330066"/>
                </a:solidFill>
              </a:rPr>
              <a:t> </a:t>
            </a:r>
            <a:r>
              <a:rPr lang="en-IN" altLang="en-US" sz="3200">
                <a:solidFill>
                  <a:srgbClr val="330066"/>
                </a:solidFill>
              </a:rPr>
              <a:t> </a:t>
            </a:r>
            <a:r>
              <a:rPr lang="en-US" altLang="en-IN" sz="3200">
                <a:solidFill>
                  <a:srgbClr val="330066"/>
                </a:solidFill>
              </a:rPr>
              <a:t>           </a:t>
            </a:r>
            <a:r>
              <a:rPr lang="en-US" altLang="en-US" sz="3200">
                <a:solidFill>
                  <a:srgbClr val="330066"/>
                </a:solidFill>
              </a:rPr>
              <a:t> </a:t>
            </a:r>
            <a:r>
              <a:rPr lang="en-US" altLang="en-IN" sz="3200">
                <a:solidFill>
                  <a:srgbClr val="330066"/>
                </a:solidFill>
              </a:rPr>
              <a:t>                       </a:t>
            </a:r>
            <a:r>
              <a:rPr lang="en-US" altLang="en-US" sz="3200">
                <a:solidFill>
                  <a:srgbClr val="330066"/>
                </a:solidFill>
              </a:rPr>
              <a:t> </a:t>
            </a:r>
            <a:r>
              <a:rPr lang="en-US" altLang="en-IN" sz="3200">
                <a:solidFill>
                  <a:srgbClr val="330066"/>
                </a:solidFill>
              </a:rPr>
              <a:t>         </a:t>
            </a:r>
            <a:r>
              <a:rPr lang="en-GB" altLang="en-US" sz="3200">
                <a:solidFill>
                  <a:srgbClr val="330066"/>
                </a:solidFill>
              </a:rPr>
              <a:t> </a:t>
            </a:r>
            <a:r>
              <a:rPr lang="en-US" altLang="en-US" sz="3200">
                <a:solidFill>
                  <a:srgbClr val="330066"/>
                </a:solidFill>
              </a:rPr>
              <a:t> </a:t>
            </a:r>
            <a:endParaRPr lang="en-GB" sz="3200">
              <a:solidFill>
                <a:srgbClr val="330066"/>
              </a:solidFill>
            </a:endParaRPr>
          </a:p>
        </p:txBody>
      </p:sp>
      <p:sp>
        <p:nvSpPr>
          <p:cNvPr id="1048739" name="Curved Up Ribbon 1048738"/>
          <p:cNvSpPr/>
          <p:nvPr/>
        </p:nvSpPr>
        <p:spPr>
          <a:xfrm>
            <a:off x="181838" y="274312"/>
            <a:ext cx="8274429" cy="942567"/>
          </a:xfrm>
          <a:prstGeom prst="ellipseRibbon2">
            <a:avLst/>
          </a:prstGeom>
          <a:solidFill>
            <a:srgbClr val="3399FF"/>
          </a:solidFill>
          <a:ln w="25400">
            <a:solidFill>
              <a:srgbClr val="666666"/>
            </a:solidFill>
          </a:ln>
        </p:spPr>
        <p:txBody>
          <a:bodyPr anchor="ctr"/>
          <a:lstStyle/>
          <a:p>
            <a:pPr algn="ctr"/>
            <a:r>
              <a:rPr lang="en-IN" sz="4400" b="1">
                <a:solidFill>
                  <a:srgbClr val="330066"/>
                </a:solidFill>
              </a:rPr>
              <a:t>शब्दार्थ</a:t>
            </a:r>
            <a:r>
              <a:rPr lang="en-GB" sz="3600">
                <a:solidFill>
                  <a:srgbClr val="330066"/>
                </a:solidFill>
              </a:rPr>
              <a:t> </a:t>
            </a:r>
            <a:endParaRPr lang="en-GB" sz="4400">
              <a:solidFill>
                <a:srgbClr val="36363D"/>
              </a:solidFill>
            </a:endParaRPr>
          </a:p>
        </p:txBody>
      </p:sp>
      <p:pic>
        <p:nvPicPr>
          <p:cNvPr id="2097197" name="Picture 2097196"/>
          <p:cNvPicPr>
            <a:picLocks/>
          </p:cNvPicPr>
          <p:nvPr/>
        </p:nvPicPr>
        <p:blipFill>
          <a:blip r:embed="rId2"/>
          <a:stretch>
            <a:fillRect/>
          </a:stretch>
        </p:blipFill>
        <p:spPr>
          <a:xfrm>
            <a:off x="566709" y="1507474"/>
            <a:ext cx="8202667" cy="2365722"/>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CB00"/>
        </a:solidFill>
        <a:effectLst/>
      </p:bgPr>
    </p:bg>
    <p:spTree>
      <p:nvGrpSpPr>
        <p:cNvPr id="1" name=""/>
        <p:cNvGrpSpPr/>
        <p:nvPr/>
      </p:nvGrpSpPr>
      <p:grpSpPr>
        <a:xfrm>
          <a:off x="0" y="0"/>
          <a:ext cx="0" cy="0"/>
          <a:chOff x="0" y="0"/>
          <a:chExt cx="0" cy="0"/>
        </a:xfrm>
      </p:grpSpPr>
      <p:sp>
        <p:nvSpPr>
          <p:cNvPr id="1048741" name="Rounded Rectangular Callout 1048740"/>
          <p:cNvSpPr/>
          <p:nvPr/>
        </p:nvSpPr>
        <p:spPr>
          <a:xfrm>
            <a:off x="566710" y="1300672"/>
            <a:ext cx="8170530" cy="5390211"/>
          </a:xfrm>
          <a:prstGeom prst="wedgeRoundRectCallout">
            <a:avLst/>
          </a:prstGeom>
          <a:solidFill>
            <a:srgbClr val="FFCB00"/>
          </a:solidFill>
          <a:ln w="25400">
            <a:solidFill>
              <a:srgbClr val="666666"/>
            </a:solidFill>
          </a:ln>
        </p:spPr>
        <p:txBody>
          <a:bodyPr anchor="ctr"/>
          <a:lstStyle/>
          <a:p>
            <a:pPr algn="ctr"/>
            <a:r>
              <a:rPr lang="en-US" altLang="en-US" sz="3600">
                <a:solidFill>
                  <a:srgbClr val="330066"/>
                </a:solidFill>
              </a:rPr>
              <a:t>   </a:t>
            </a:r>
            <a:r>
              <a:rPr lang="en-GB" altLang="en-US" sz="3600">
                <a:solidFill>
                  <a:srgbClr val="330066"/>
                </a:solidFill>
              </a:rPr>
              <a:t>कबीरदास कहते हैं कि हमें कभी उस घास की भी निंदा नहीं करनी चाहिए</a:t>
            </a:r>
            <a:r>
              <a:rPr lang="en-US" altLang="en-IN" sz="3600">
                <a:solidFill>
                  <a:srgbClr val="330066"/>
                </a:solidFill>
              </a:rPr>
              <a:t>,</a:t>
            </a:r>
            <a:r>
              <a:rPr lang="en-GB" altLang="en-US" sz="3600">
                <a:solidFill>
                  <a:srgbClr val="330066"/>
                </a:solidFill>
              </a:rPr>
              <a:t> जो हमारे पैरों के नीचे दबी हुई हो</a:t>
            </a:r>
            <a:r>
              <a:rPr lang="en-US" altLang="en-IN" sz="3600">
                <a:solidFill>
                  <a:srgbClr val="330066"/>
                </a:solidFill>
              </a:rPr>
              <a:t>, </a:t>
            </a:r>
            <a:r>
              <a:rPr lang="en-GB" altLang="en-US" sz="3600">
                <a:solidFill>
                  <a:srgbClr val="330066"/>
                </a:solidFill>
              </a:rPr>
              <a:t>क्योंकि जब घास का तिनका उड़कर आंखों में गिर जाता है तो मानव को अत्यधिक पीड़ा एवं कष्ट होता है</a:t>
            </a:r>
            <a:r>
              <a:rPr lang="en-US" altLang="en-IN" sz="3600">
                <a:solidFill>
                  <a:srgbClr val="330066"/>
                </a:solidFill>
              </a:rPr>
              <a:t> </a:t>
            </a:r>
            <a:r>
              <a:rPr lang="en-IN" altLang="en-IN" sz="3600">
                <a:solidFill>
                  <a:srgbClr val="330066"/>
                </a:solidFill>
              </a:rPr>
              <a:t>।</a:t>
            </a:r>
            <a:r>
              <a:rPr lang="en-GB" altLang="en-US" sz="3600">
                <a:solidFill>
                  <a:srgbClr val="330066"/>
                </a:solidFill>
              </a:rPr>
              <a:t> भाव यह है कि हमें कभी भी अपने से निम्न व गरीब लोगों की निंदा नहीं करनी चाहिए क्योंकि जब निम्न या दबा हुआ व्यक्ति जागृत होता है तो वह कष्ट देने </a:t>
            </a:r>
            <a:r>
              <a:rPr lang="en-US" altLang="en-US" sz="3600">
                <a:solidFill>
                  <a:srgbClr val="330066"/>
                </a:solidFill>
              </a:rPr>
              <a:t> </a:t>
            </a:r>
            <a:r>
              <a:rPr lang="en-GB" altLang="en-US" sz="3600">
                <a:solidFill>
                  <a:srgbClr val="330066"/>
                </a:solidFill>
              </a:rPr>
              <a:t>वाले व्यक्तियों पर बहुत भारी पड़ता है</a:t>
            </a:r>
            <a:r>
              <a:rPr lang="en-US" altLang="en-IN" sz="3600">
                <a:solidFill>
                  <a:srgbClr val="330066"/>
                </a:solidFill>
              </a:rPr>
              <a:t> </a:t>
            </a:r>
            <a:r>
              <a:rPr lang="en-IN" altLang="en-IN" sz="3600">
                <a:solidFill>
                  <a:srgbClr val="330066"/>
                </a:solidFill>
              </a:rPr>
              <a:t>।</a:t>
            </a:r>
            <a:r>
              <a:rPr lang="en-US" altLang="en-US" sz="3600">
                <a:solidFill>
                  <a:srgbClr val="330066"/>
                </a:solidFill>
              </a:rPr>
              <a:t> </a:t>
            </a:r>
            <a:endParaRPr lang="en-GB" sz="3600">
              <a:solidFill>
                <a:srgbClr val="330066"/>
              </a:solidFill>
            </a:endParaRPr>
          </a:p>
        </p:txBody>
      </p:sp>
      <p:sp>
        <p:nvSpPr>
          <p:cNvPr id="1048743" name="Curved Up Ribbon 1048742"/>
          <p:cNvSpPr/>
          <p:nvPr/>
        </p:nvSpPr>
        <p:spPr>
          <a:xfrm>
            <a:off x="181838" y="274312"/>
            <a:ext cx="8274429" cy="942567"/>
          </a:xfrm>
          <a:prstGeom prst="ellipseRibbon2">
            <a:avLst/>
          </a:prstGeom>
          <a:solidFill>
            <a:srgbClr val="3399FF"/>
          </a:solidFill>
          <a:ln w="25400">
            <a:solidFill>
              <a:srgbClr val="666666"/>
            </a:solidFill>
          </a:ln>
        </p:spPr>
        <p:txBody>
          <a:bodyPr anchor="ctr"/>
          <a:lstStyle/>
          <a:p>
            <a:pPr algn="ctr"/>
            <a:r>
              <a:rPr lang="en-IN" sz="4400" b="1">
                <a:solidFill>
                  <a:srgbClr val="330066"/>
                </a:solidFill>
              </a:rPr>
              <a:t>भावार्थ</a:t>
            </a:r>
            <a:r>
              <a:rPr lang="en-GB" sz="3600">
                <a:solidFill>
                  <a:srgbClr val="330066"/>
                </a:solidFill>
              </a:rPr>
              <a:t> </a:t>
            </a:r>
            <a:endParaRPr lang="en-GB" sz="4400">
              <a:solidFill>
                <a:srgbClr val="36363D"/>
              </a:solidFill>
            </a:endParaRPr>
          </a:p>
        </p:txBody>
      </p:sp>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CB00"/>
        </a:solidFill>
        <a:effectLst/>
      </p:bgPr>
    </p:bg>
    <p:spTree>
      <p:nvGrpSpPr>
        <p:cNvPr id="1" name=""/>
        <p:cNvGrpSpPr/>
        <p:nvPr/>
      </p:nvGrpSpPr>
      <p:grpSpPr>
        <a:xfrm>
          <a:off x="0" y="0"/>
          <a:ext cx="0" cy="0"/>
          <a:chOff x="0" y="0"/>
          <a:chExt cx="0" cy="0"/>
        </a:xfrm>
      </p:grpSpPr>
      <p:sp>
        <p:nvSpPr>
          <p:cNvPr id="1048745" name="Rounded Rectangular Callout 1048744"/>
          <p:cNvSpPr/>
          <p:nvPr/>
        </p:nvSpPr>
        <p:spPr>
          <a:xfrm>
            <a:off x="566710" y="4163794"/>
            <a:ext cx="8170530" cy="2312784"/>
          </a:xfrm>
          <a:prstGeom prst="wedgeRoundRectCallout">
            <a:avLst/>
          </a:prstGeom>
          <a:solidFill>
            <a:srgbClr val="FFCB00"/>
          </a:solidFill>
          <a:ln w="25400">
            <a:solidFill>
              <a:srgbClr val="666666"/>
            </a:solidFill>
          </a:ln>
        </p:spPr>
        <p:txBody>
          <a:bodyPr anchor="ctr"/>
          <a:lstStyle/>
          <a:p>
            <a:pPr algn="ctr"/>
            <a:r>
              <a:rPr lang="en-GB" altLang="en-US" sz="3600">
                <a:solidFill>
                  <a:srgbClr val="330066"/>
                </a:solidFill>
              </a:rPr>
              <a:t>जग में बैरी कोई </a:t>
            </a:r>
            <a:r>
              <a:rPr lang="en-IN" altLang="en-US" sz="3600">
                <a:solidFill>
                  <a:srgbClr val="330066"/>
                </a:solidFill>
              </a:rPr>
              <a:t>नहिं</a:t>
            </a:r>
            <a:r>
              <a:rPr lang="en-US" altLang="en-IN" sz="3600">
                <a:solidFill>
                  <a:srgbClr val="330066"/>
                </a:solidFill>
              </a:rPr>
              <a:t>, </a:t>
            </a:r>
            <a:r>
              <a:rPr lang="en-GB" altLang="en-US" sz="3600">
                <a:solidFill>
                  <a:srgbClr val="330066"/>
                </a:solidFill>
              </a:rPr>
              <a:t>जो मन </a:t>
            </a:r>
            <a:r>
              <a:rPr lang="en-IN" altLang="en-US" sz="3600">
                <a:solidFill>
                  <a:srgbClr val="330066"/>
                </a:solidFill>
              </a:rPr>
              <a:t>सी</a:t>
            </a:r>
            <a:r>
              <a:rPr lang="en-GB" altLang="en-US" sz="3600">
                <a:solidFill>
                  <a:srgbClr val="330066"/>
                </a:solidFill>
              </a:rPr>
              <a:t>तल होय</a:t>
            </a:r>
            <a:r>
              <a:rPr lang="en-US" altLang="en-US" sz="3600">
                <a:solidFill>
                  <a:srgbClr val="330066"/>
                </a:solidFill>
              </a:rPr>
              <a:t> </a:t>
            </a:r>
            <a:r>
              <a:rPr lang="en-US" altLang="en-IN" sz="3600">
                <a:solidFill>
                  <a:srgbClr val="330066"/>
                </a:solidFill>
              </a:rPr>
              <a:t> </a:t>
            </a:r>
            <a:r>
              <a:rPr lang="en-IN" altLang="en-IN" sz="3600">
                <a:solidFill>
                  <a:srgbClr val="330066"/>
                </a:solidFill>
              </a:rPr>
              <a:t>।</a:t>
            </a:r>
            <a:endParaRPr lang="en-GB" sz="3600">
              <a:solidFill>
                <a:srgbClr val="330066"/>
              </a:solidFill>
            </a:endParaRPr>
          </a:p>
          <a:p>
            <a:pPr algn="ctr"/>
            <a:r>
              <a:rPr lang="en-GB" altLang="en-US" sz="3600">
                <a:solidFill>
                  <a:srgbClr val="330066"/>
                </a:solidFill>
              </a:rPr>
              <a:t>या आपा को </a:t>
            </a:r>
            <a:r>
              <a:rPr lang="en-IN" altLang="en-US" sz="3600">
                <a:solidFill>
                  <a:srgbClr val="330066"/>
                </a:solidFill>
              </a:rPr>
              <a:t>डारि</a:t>
            </a:r>
            <a:r>
              <a:rPr lang="en-GB" altLang="en-US" sz="3600">
                <a:solidFill>
                  <a:srgbClr val="330066"/>
                </a:solidFill>
              </a:rPr>
              <a:t> दे </a:t>
            </a:r>
            <a:r>
              <a:rPr lang="en-US" altLang="en-IN" sz="3600">
                <a:solidFill>
                  <a:srgbClr val="330066"/>
                </a:solidFill>
              </a:rPr>
              <a:t>,</a:t>
            </a:r>
            <a:r>
              <a:rPr lang="en-IN" altLang="en-IN" sz="3600">
                <a:solidFill>
                  <a:srgbClr val="330066"/>
                </a:solidFill>
              </a:rPr>
              <a:t>द</a:t>
            </a:r>
            <a:r>
              <a:rPr lang="en-GB" altLang="en-US" sz="3600">
                <a:solidFill>
                  <a:srgbClr val="330066"/>
                </a:solidFill>
              </a:rPr>
              <a:t>या क</a:t>
            </a:r>
            <a:r>
              <a:rPr lang="en-IN" altLang="en-US" sz="3600">
                <a:solidFill>
                  <a:srgbClr val="330066"/>
                </a:solidFill>
              </a:rPr>
              <a:t>रै</a:t>
            </a:r>
            <a:r>
              <a:rPr lang="en-US" altLang="en-IN" sz="3600">
                <a:solidFill>
                  <a:srgbClr val="330066"/>
                </a:solidFill>
              </a:rPr>
              <a:t> </a:t>
            </a:r>
            <a:r>
              <a:rPr lang="en-GB" altLang="en-US" sz="3600">
                <a:solidFill>
                  <a:srgbClr val="330066"/>
                </a:solidFill>
              </a:rPr>
              <a:t>सब को</a:t>
            </a:r>
            <a:r>
              <a:rPr lang="en-IN" altLang="en-US" sz="3600">
                <a:solidFill>
                  <a:srgbClr val="330066"/>
                </a:solidFill>
              </a:rPr>
              <a:t>य</a:t>
            </a:r>
            <a:r>
              <a:rPr lang="en-GB" sz="3600">
                <a:solidFill>
                  <a:srgbClr val="330066"/>
                </a:solidFill>
              </a:rPr>
              <a:t>॥</a:t>
            </a:r>
            <a:r>
              <a:rPr lang="en-US" altLang="en-IN" sz="3600">
                <a:solidFill>
                  <a:srgbClr val="330066"/>
                </a:solidFill>
              </a:rPr>
              <a:t>5</a:t>
            </a:r>
            <a:r>
              <a:rPr lang="en-GB" sz="3600">
                <a:solidFill>
                  <a:srgbClr val="330066"/>
                </a:solidFill>
              </a:rPr>
              <a:t>॥</a:t>
            </a:r>
          </a:p>
        </p:txBody>
      </p:sp>
      <p:sp>
        <p:nvSpPr>
          <p:cNvPr id="1048747" name="Curved Up Ribbon 1048746"/>
          <p:cNvSpPr/>
          <p:nvPr/>
        </p:nvSpPr>
        <p:spPr>
          <a:xfrm>
            <a:off x="181838" y="274312"/>
            <a:ext cx="8274429" cy="942567"/>
          </a:xfrm>
          <a:prstGeom prst="ellipseRibbon2">
            <a:avLst/>
          </a:prstGeom>
          <a:solidFill>
            <a:srgbClr val="3399FF"/>
          </a:solidFill>
          <a:ln w="25400">
            <a:solidFill>
              <a:srgbClr val="666666"/>
            </a:solidFill>
          </a:ln>
        </p:spPr>
        <p:txBody>
          <a:bodyPr anchor="ctr"/>
          <a:lstStyle/>
          <a:p>
            <a:pPr algn="ctr"/>
            <a:r>
              <a:rPr lang="en-IN" sz="4400" b="1">
                <a:solidFill>
                  <a:srgbClr val="330066"/>
                </a:solidFill>
              </a:rPr>
              <a:t>साखी</a:t>
            </a:r>
            <a:r>
              <a:rPr lang="en-US" altLang="en-IN" sz="4400" b="1">
                <a:solidFill>
                  <a:srgbClr val="330066"/>
                </a:solidFill>
              </a:rPr>
              <a:t> -5</a:t>
            </a:r>
            <a:r>
              <a:rPr lang="en-GB" sz="3600">
                <a:solidFill>
                  <a:srgbClr val="330066"/>
                </a:solidFill>
              </a:rPr>
              <a:t> </a:t>
            </a:r>
            <a:endParaRPr lang="en-GB" sz="4400">
              <a:solidFill>
                <a:srgbClr val="36363D"/>
              </a:solidFill>
            </a:endParaRPr>
          </a:p>
        </p:txBody>
      </p:sp>
      <p:pic>
        <p:nvPicPr>
          <p:cNvPr id="2097200" name="Picture 2097199"/>
          <p:cNvPicPr>
            <a:picLocks/>
          </p:cNvPicPr>
          <p:nvPr/>
        </p:nvPicPr>
        <p:blipFill>
          <a:blip r:embed="rId2"/>
          <a:stretch>
            <a:fillRect/>
          </a:stretch>
        </p:blipFill>
        <p:spPr>
          <a:xfrm>
            <a:off x="1309486" y="1671695"/>
            <a:ext cx="6865240" cy="2297354"/>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CB00"/>
        </a:solidFill>
        <a:effectLst/>
      </p:bgPr>
    </p:bg>
    <p:spTree>
      <p:nvGrpSpPr>
        <p:cNvPr id="1" name=""/>
        <p:cNvGrpSpPr/>
        <p:nvPr/>
      </p:nvGrpSpPr>
      <p:grpSpPr>
        <a:xfrm>
          <a:off x="0" y="0"/>
          <a:ext cx="0" cy="0"/>
          <a:chOff x="0" y="0"/>
          <a:chExt cx="0" cy="0"/>
        </a:xfrm>
      </p:grpSpPr>
      <p:sp>
        <p:nvSpPr>
          <p:cNvPr id="1048749" name="Rounded Rectangular Callout 1048748"/>
          <p:cNvSpPr/>
          <p:nvPr/>
        </p:nvSpPr>
        <p:spPr>
          <a:xfrm>
            <a:off x="566710" y="4163794"/>
            <a:ext cx="8170530" cy="2312784"/>
          </a:xfrm>
          <a:prstGeom prst="wedgeRoundRectCallout">
            <a:avLst/>
          </a:prstGeom>
          <a:solidFill>
            <a:srgbClr val="FFCB00"/>
          </a:solidFill>
          <a:ln w="25400">
            <a:solidFill>
              <a:srgbClr val="666666"/>
            </a:solidFill>
          </a:ln>
        </p:spPr>
        <p:txBody>
          <a:bodyPr anchor="ctr"/>
          <a:lstStyle/>
          <a:p>
            <a:pPr algn="ctr"/>
            <a:endParaRPr lang="en-GB" sz="3200">
              <a:solidFill>
                <a:srgbClr val="330066"/>
              </a:solidFill>
            </a:endParaRPr>
          </a:p>
          <a:p>
            <a:pPr algn="ctr"/>
            <a:endParaRPr lang="en-GB" sz="3200">
              <a:solidFill>
                <a:srgbClr val="330066"/>
              </a:solidFill>
            </a:endParaRPr>
          </a:p>
          <a:p>
            <a:pPr algn="ctr"/>
            <a:r>
              <a:rPr lang="en-US" altLang="en-IN" sz="3200">
                <a:solidFill>
                  <a:srgbClr val="330066"/>
                </a:solidFill>
              </a:rPr>
              <a:t> </a:t>
            </a:r>
            <a:r>
              <a:rPr lang="en-GB" altLang="en-US" sz="3200">
                <a:solidFill>
                  <a:srgbClr val="330066"/>
                </a:solidFill>
              </a:rPr>
              <a:t>जग</a:t>
            </a:r>
            <a:r>
              <a:rPr lang="en-US" altLang="en-IN" sz="3200">
                <a:solidFill>
                  <a:srgbClr val="330066"/>
                </a:solidFill>
              </a:rPr>
              <a:t>-</a:t>
            </a:r>
            <a:r>
              <a:rPr lang="en-GB" altLang="en-US" sz="3200">
                <a:solidFill>
                  <a:srgbClr val="330066"/>
                </a:solidFill>
              </a:rPr>
              <a:t> संसार </a:t>
            </a:r>
            <a:r>
              <a:rPr lang="en-US" altLang="en-IN" sz="3200">
                <a:solidFill>
                  <a:srgbClr val="330066"/>
                </a:solidFill>
              </a:rPr>
              <a:t>,</a:t>
            </a:r>
            <a:r>
              <a:rPr lang="en-GB" altLang="en-US" sz="3200">
                <a:solidFill>
                  <a:srgbClr val="330066"/>
                </a:solidFill>
              </a:rPr>
              <a:t>दुनिया</a:t>
            </a:r>
            <a:r>
              <a:rPr lang="en-US" altLang="en-US" sz="3200">
                <a:solidFill>
                  <a:srgbClr val="330066"/>
                </a:solidFill>
              </a:rPr>
              <a:t> </a:t>
            </a:r>
            <a:endParaRPr lang="en-GB" sz="3200">
              <a:solidFill>
                <a:srgbClr val="330066"/>
              </a:solidFill>
            </a:endParaRPr>
          </a:p>
          <a:p>
            <a:pPr algn="ctr"/>
            <a:r>
              <a:rPr lang="en-US" altLang="en-US" sz="3200">
                <a:solidFill>
                  <a:srgbClr val="330066"/>
                </a:solidFill>
              </a:rPr>
              <a:t>बैरी </a:t>
            </a:r>
            <a:r>
              <a:rPr lang="en-US" altLang="en-IN" sz="3200">
                <a:solidFill>
                  <a:srgbClr val="330066"/>
                </a:solidFill>
              </a:rPr>
              <a:t>- </a:t>
            </a:r>
            <a:r>
              <a:rPr lang="en-US" altLang="en-US" sz="3200">
                <a:solidFill>
                  <a:srgbClr val="330066"/>
                </a:solidFill>
              </a:rPr>
              <a:t>शत्रु </a:t>
            </a:r>
            <a:r>
              <a:rPr lang="en-US" altLang="en-IN" sz="3200">
                <a:solidFill>
                  <a:srgbClr val="330066"/>
                </a:solidFill>
              </a:rPr>
              <a:t>,</a:t>
            </a:r>
            <a:r>
              <a:rPr lang="en-US" altLang="en-US" sz="3200">
                <a:solidFill>
                  <a:srgbClr val="330066"/>
                </a:solidFill>
              </a:rPr>
              <a:t>दुश्मन </a:t>
            </a:r>
            <a:endParaRPr lang="en-GB" sz="3200">
              <a:solidFill>
                <a:srgbClr val="330066"/>
              </a:solidFill>
            </a:endParaRPr>
          </a:p>
          <a:p>
            <a:pPr algn="ctr"/>
            <a:r>
              <a:rPr lang="en-IN" altLang="en-US" sz="3200">
                <a:solidFill>
                  <a:srgbClr val="330066"/>
                </a:solidFill>
              </a:rPr>
              <a:t>सी</a:t>
            </a:r>
            <a:r>
              <a:rPr lang="en-US" altLang="en-US" sz="3200">
                <a:solidFill>
                  <a:srgbClr val="330066"/>
                </a:solidFill>
              </a:rPr>
              <a:t>तल </a:t>
            </a:r>
            <a:r>
              <a:rPr lang="en-US" altLang="en-IN" sz="3200">
                <a:solidFill>
                  <a:srgbClr val="330066"/>
                </a:solidFill>
              </a:rPr>
              <a:t>- </a:t>
            </a:r>
            <a:r>
              <a:rPr lang="en-US" altLang="en-US" sz="3200">
                <a:solidFill>
                  <a:srgbClr val="330066"/>
                </a:solidFill>
              </a:rPr>
              <a:t>ठंडा </a:t>
            </a:r>
            <a:r>
              <a:rPr lang="en-US" altLang="en-IN" sz="3200">
                <a:solidFill>
                  <a:srgbClr val="330066"/>
                </a:solidFill>
              </a:rPr>
              <a:t>,</a:t>
            </a:r>
            <a:r>
              <a:rPr lang="en-US" altLang="en-US" sz="3200">
                <a:solidFill>
                  <a:srgbClr val="330066"/>
                </a:solidFill>
              </a:rPr>
              <a:t>धैर्यशील </a:t>
            </a:r>
            <a:endParaRPr lang="en-GB" sz="3200">
              <a:solidFill>
                <a:srgbClr val="330066"/>
              </a:solidFill>
            </a:endParaRPr>
          </a:p>
          <a:p>
            <a:pPr algn="ctr"/>
            <a:r>
              <a:rPr lang="en-US" altLang="en-US" sz="3200">
                <a:solidFill>
                  <a:srgbClr val="330066"/>
                </a:solidFill>
              </a:rPr>
              <a:t>आपा </a:t>
            </a:r>
            <a:r>
              <a:rPr lang="en-US" altLang="en-IN" sz="3200">
                <a:solidFill>
                  <a:srgbClr val="330066"/>
                </a:solidFill>
              </a:rPr>
              <a:t>- </a:t>
            </a:r>
            <a:r>
              <a:rPr lang="en-US" altLang="en-US" sz="3200">
                <a:solidFill>
                  <a:srgbClr val="330066"/>
                </a:solidFill>
              </a:rPr>
              <a:t>अहंकार </a:t>
            </a:r>
            <a:r>
              <a:rPr lang="en-US" altLang="en-IN" sz="3200">
                <a:solidFill>
                  <a:srgbClr val="330066"/>
                </a:solidFill>
              </a:rPr>
              <a:t>,</a:t>
            </a:r>
            <a:r>
              <a:rPr lang="en-US" altLang="en-US" sz="3200">
                <a:solidFill>
                  <a:srgbClr val="330066"/>
                </a:solidFill>
              </a:rPr>
              <a:t>घमंड</a:t>
            </a:r>
            <a:r>
              <a:rPr lang="en-US" altLang="en-IN" sz="3200">
                <a:solidFill>
                  <a:srgbClr val="330066"/>
                </a:solidFill>
              </a:rPr>
              <a:t>                      </a:t>
            </a:r>
            <a:endParaRPr lang="en-GB" sz="3200">
              <a:solidFill>
                <a:srgbClr val="330066"/>
              </a:solidFill>
            </a:endParaRPr>
          </a:p>
          <a:p>
            <a:pPr algn="ctr"/>
            <a:endParaRPr lang="en-GB" sz="3200">
              <a:solidFill>
                <a:srgbClr val="330066"/>
              </a:solidFill>
            </a:endParaRPr>
          </a:p>
          <a:p>
            <a:pPr algn="ctr"/>
            <a:r>
              <a:rPr lang="en-US" altLang="en-US" sz="3200">
                <a:solidFill>
                  <a:srgbClr val="330066"/>
                </a:solidFill>
              </a:rPr>
              <a:t> </a:t>
            </a:r>
            <a:r>
              <a:rPr lang="en-IN" altLang="en-US" sz="3200">
                <a:solidFill>
                  <a:srgbClr val="330066"/>
                </a:solidFill>
              </a:rPr>
              <a:t> </a:t>
            </a:r>
            <a:r>
              <a:rPr lang="en-US" altLang="en-IN" sz="3200">
                <a:solidFill>
                  <a:srgbClr val="330066"/>
                </a:solidFill>
              </a:rPr>
              <a:t>           </a:t>
            </a:r>
            <a:r>
              <a:rPr lang="en-US" altLang="en-US" sz="3200">
                <a:solidFill>
                  <a:srgbClr val="330066"/>
                </a:solidFill>
              </a:rPr>
              <a:t> </a:t>
            </a:r>
            <a:r>
              <a:rPr lang="en-US" altLang="en-IN" sz="3200">
                <a:solidFill>
                  <a:srgbClr val="330066"/>
                </a:solidFill>
              </a:rPr>
              <a:t>                       </a:t>
            </a:r>
            <a:r>
              <a:rPr lang="en-US" altLang="en-US" sz="3200">
                <a:solidFill>
                  <a:srgbClr val="330066"/>
                </a:solidFill>
              </a:rPr>
              <a:t> </a:t>
            </a:r>
            <a:r>
              <a:rPr lang="en-US" altLang="en-IN" sz="3200">
                <a:solidFill>
                  <a:srgbClr val="330066"/>
                </a:solidFill>
              </a:rPr>
              <a:t>         </a:t>
            </a:r>
            <a:r>
              <a:rPr lang="en-GB" altLang="en-US" sz="3200">
                <a:solidFill>
                  <a:srgbClr val="330066"/>
                </a:solidFill>
              </a:rPr>
              <a:t> </a:t>
            </a:r>
            <a:r>
              <a:rPr lang="en-US" altLang="en-US" sz="3200">
                <a:solidFill>
                  <a:srgbClr val="330066"/>
                </a:solidFill>
              </a:rPr>
              <a:t> </a:t>
            </a:r>
            <a:endParaRPr lang="en-GB" sz="3200">
              <a:solidFill>
                <a:srgbClr val="330066"/>
              </a:solidFill>
            </a:endParaRPr>
          </a:p>
        </p:txBody>
      </p:sp>
      <p:sp>
        <p:nvSpPr>
          <p:cNvPr id="1048751" name="Curved Up Ribbon 1048750"/>
          <p:cNvSpPr/>
          <p:nvPr/>
        </p:nvSpPr>
        <p:spPr>
          <a:xfrm>
            <a:off x="181838" y="274312"/>
            <a:ext cx="8274429" cy="942567"/>
          </a:xfrm>
          <a:prstGeom prst="ellipseRibbon2">
            <a:avLst/>
          </a:prstGeom>
          <a:solidFill>
            <a:srgbClr val="3399FF"/>
          </a:solidFill>
          <a:ln w="25400">
            <a:solidFill>
              <a:srgbClr val="666666"/>
            </a:solidFill>
          </a:ln>
        </p:spPr>
        <p:txBody>
          <a:bodyPr anchor="ctr"/>
          <a:lstStyle/>
          <a:p>
            <a:pPr algn="ctr"/>
            <a:r>
              <a:rPr lang="en-IN" sz="4400" b="1">
                <a:solidFill>
                  <a:srgbClr val="330066"/>
                </a:solidFill>
              </a:rPr>
              <a:t>शब्दार्थ</a:t>
            </a:r>
            <a:r>
              <a:rPr lang="en-GB" sz="3600">
                <a:solidFill>
                  <a:srgbClr val="330066"/>
                </a:solidFill>
              </a:rPr>
              <a:t> </a:t>
            </a:r>
            <a:endParaRPr lang="en-GB" sz="4400">
              <a:solidFill>
                <a:srgbClr val="36363D"/>
              </a:solidFill>
            </a:endParaRPr>
          </a:p>
        </p:txBody>
      </p:sp>
      <p:pic>
        <p:nvPicPr>
          <p:cNvPr id="2097203" name="Picture 2097202"/>
          <p:cNvPicPr>
            <a:picLocks/>
          </p:cNvPicPr>
          <p:nvPr/>
        </p:nvPicPr>
        <p:blipFill>
          <a:blip r:embed="rId2"/>
          <a:stretch>
            <a:fillRect/>
          </a:stretch>
        </p:blipFill>
        <p:spPr>
          <a:xfrm>
            <a:off x="1309486" y="1671695"/>
            <a:ext cx="6865240" cy="2297354"/>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CB00"/>
        </a:solidFill>
        <a:effectLst/>
      </p:bgPr>
    </p:bg>
    <p:spTree>
      <p:nvGrpSpPr>
        <p:cNvPr id="1" name=""/>
        <p:cNvGrpSpPr/>
        <p:nvPr/>
      </p:nvGrpSpPr>
      <p:grpSpPr>
        <a:xfrm>
          <a:off x="0" y="0"/>
          <a:ext cx="0" cy="0"/>
          <a:chOff x="0" y="0"/>
          <a:chExt cx="0" cy="0"/>
        </a:xfrm>
      </p:grpSpPr>
      <p:sp>
        <p:nvSpPr>
          <p:cNvPr id="1048753" name="Rounded Rectangular Callout 1048752"/>
          <p:cNvSpPr/>
          <p:nvPr/>
        </p:nvSpPr>
        <p:spPr>
          <a:xfrm>
            <a:off x="566710" y="1300672"/>
            <a:ext cx="8170530" cy="5390211"/>
          </a:xfrm>
          <a:prstGeom prst="wedgeRoundRectCallout">
            <a:avLst/>
          </a:prstGeom>
          <a:solidFill>
            <a:srgbClr val="FFCB00"/>
          </a:solidFill>
          <a:ln w="25400">
            <a:solidFill>
              <a:srgbClr val="666666"/>
            </a:solidFill>
          </a:ln>
        </p:spPr>
        <p:txBody>
          <a:bodyPr anchor="ctr"/>
          <a:lstStyle/>
          <a:p>
            <a:pPr algn="ctr"/>
            <a:r>
              <a:rPr lang="en-US" altLang="en-US" sz="3600">
                <a:solidFill>
                  <a:srgbClr val="330066"/>
                </a:solidFill>
              </a:rPr>
              <a:t> </a:t>
            </a:r>
            <a:r>
              <a:rPr lang="en-GB" altLang="en-US" sz="3600">
                <a:solidFill>
                  <a:srgbClr val="330066"/>
                </a:solidFill>
              </a:rPr>
              <a:t>कबीरदास जी कहते हैं कि</a:t>
            </a:r>
            <a:r>
              <a:rPr lang="en-US" altLang="en-US" sz="3600">
                <a:solidFill>
                  <a:srgbClr val="330066"/>
                </a:solidFill>
              </a:rPr>
              <a:t> जिस व्यक्ति का मन शीतल है </a:t>
            </a:r>
            <a:r>
              <a:rPr lang="en-US" altLang="en-IN" sz="3600">
                <a:solidFill>
                  <a:srgbClr val="330066"/>
                </a:solidFill>
              </a:rPr>
              <a:t>, </a:t>
            </a:r>
            <a:r>
              <a:rPr lang="en-US" altLang="en-US" sz="3600">
                <a:solidFill>
                  <a:srgbClr val="330066"/>
                </a:solidFill>
              </a:rPr>
              <a:t>उसका इस संसार में कोई भी शत्रु नहीं होता अर्थात शांत एवं धैर्यवान व्यक्ति का कोई शत्रु नहीं होता</a:t>
            </a:r>
            <a:r>
              <a:rPr lang="en-US" altLang="en-IN" sz="3600">
                <a:solidFill>
                  <a:srgbClr val="330066"/>
                </a:solidFill>
              </a:rPr>
              <a:t> </a:t>
            </a:r>
            <a:r>
              <a:rPr lang="en-IN" altLang="en-IN" sz="3600">
                <a:solidFill>
                  <a:srgbClr val="330066"/>
                </a:solidFill>
              </a:rPr>
              <a:t>।</a:t>
            </a:r>
            <a:r>
              <a:rPr lang="en-US" altLang="en-IN" sz="3600">
                <a:solidFill>
                  <a:srgbClr val="330066"/>
                </a:solidFill>
              </a:rPr>
              <a:t> </a:t>
            </a:r>
            <a:r>
              <a:rPr lang="en-US" altLang="en-US" sz="3600">
                <a:solidFill>
                  <a:srgbClr val="330066"/>
                </a:solidFill>
              </a:rPr>
              <a:t> </a:t>
            </a:r>
            <a:r>
              <a:rPr lang="en-GB" altLang="en-US" sz="3600">
                <a:solidFill>
                  <a:srgbClr val="330066"/>
                </a:solidFill>
              </a:rPr>
              <a:t>हे मनुष्य</a:t>
            </a:r>
            <a:r>
              <a:rPr lang="en-US" altLang="en-IN" sz="3600">
                <a:solidFill>
                  <a:srgbClr val="330066"/>
                </a:solidFill>
              </a:rPr>
              <a:t> ! </a:t>
            </a:r>
            <a:r>
              <a:rPr lang="en-GB" altLang="en-US" sz="3600">
                <a:solidFill>
                  <a:srgbClr val="330066"/>
                </a:solidFill>
              </a:rPr>
              <a:t>तू अपना यह गुस्सा त्याग दें</a:t>
            </a:r>
            <a:r>
              <a:rPr lang="en-US" altLang="en-US" sz="3600">
                <a:solidFill>
                  <a:srgbClr val="330066"/>
                </a:solidFill>
              </a:rPr>
              <a:t> और सभी पर अपनी दया दृष्टि डाल </a:t>
            </a:r>
            <a:r>
              <a:rPr lang="en-IN" altLang="en-US" sz="3600">
                <a:solidFill>
                  <a:srgbClr val="330066"/>
                </a:solidFill>
              </a:rPr>
              <a:t>।</a:t>
            </a:r>
            <a:r>
              <a:rPr lang="en-US" altLang="en-IN" sz="3600">
                <a:solidFill>
                  <a:srgbClr val="330066"/>
                </a:solidFill>
              </a:rPr>
              <a:t> </a:t>
            </a:r>
            <a:r>
              <a:rPr lang="en-US" altLang="en-US" sz="3600">
                <a:solidFill>
                  <a:srgbClr val="330066"/>
                </a:solidFill>
              </a:rPr>
              <a:t>तुम सभी से प्रेम भाव से मिलो </a:t>
            </a:r>
            <a:r>
              <a:rPr lang="en-IN" altLang="en-US" sz="3600">
                <a:solidFill>
                  <a:srgbClr val="330066"/>
                </a:solidFill>
              </a:rPr>
              <a:t>।</a:t>
            </a:r>
            <a:r>
              <a:rPr lang="en-US" altLang="en-IN" sz="3600">
                <a:solidFill>
                  <a:srgbClr val="330066"/>
                </a:solidFill>
              </a:rPr>
              <a:t> </a:t>
            </a:r>
            <a:r>
              <a:rPr lang="en-US" altLang="en-US" sz="3600">
                <a:solidFill>
                  <a:srgbClr val="330066"/>
                </a:solidFill>
              </a:rPr>
              <a:t>कबीर मनुष्य को कहते हैं कि वह अपने क्रोध को शांत कर प्यार और सदाचार के साथ जीवन यापन करें</a:t>
            </a:r>
            <a:r>
              <a:rPr lang="en-US" altLang="en-IN" sz="3600">
                <a:solidFill>
                  <a:srgbClr val="330066"/>
                </a:solidFill>
              </a:rPr>
              <a:t> </a:t>
            </a:r>
            <a:r>
              <a:rPr lang="en-IN" altLang="en-IN" sz="3600">
                <a:solidFill>
                  <a:srgbClr val="330066"/>
                </a:solidFill>
              </a:rPr>
              <a:t>।</a:t>
            </a:r>
            <a:r>
              <a:rPr lang="en-US" altLang="en-US" sz="3600">
                <a:solidFill>
                  <a:srgbClr val="330066"/>
                </a:solidFill>
              </a:rPr>
              <a:t>    </a:t>
            </a:r>
            <a:endParaRPr lang="en-GB" sz="3600">
              <a:solidFill>
                <a:srgbClr val="330066"/>
              </a:solidFill>
            </a:endParaRPr>
          </a:p>
        </p:txBody>
      </p:sp>
      <p:sp>
        <p:nvSpPr>
          <p:cNvPr id="1048755" name="Curved Up Ribbon 1048754"/>
          <p:cNvSpPr/>
          <p:nvPr/>
        </p:nvSpPr>
        <p:spPr>
          <a:xfrm>
            <a:off x="181838" y="274312"/>
            <a:ext cx="8274429" cy="942567"/>
          </a:xfrm>
          <a:prstGeom prst="ellipseRibbon2">
            <a:avLst/>
          </a:prstGeom>
          <a:solidFill>
            <a:srgbClr val="3399FF"/>
          </a:solidFill>
          <a:ln w="25400">
            <a:solidFill>
              <a:srgbClr val="666666"/>
            </a:solidFill>
          </a:ln>
        </p:spPr>
        <p:txBody>
          <a:bodyPr anchor="ctr"/>
          <a:lstStyle/>
          <a:p>
            <a:pPr algn="ctr"/>
            <a:r>
              <a:rPr lang="en-IN" sz="4400" b="1">
                <a:solidFill>
                  <a:srgbClr val="330066"/>
                </a:solidFill>
              </a:rPr>
              <a:t>भावार्थ</a:t>
            </a:r>
            <a:r>
              <a:rPr lang="en-GB" sz="3600">
                <a:solidFill>
                  <a:srgbClr val="330066"/>
                </a:solidFill>
              </a:rPr>
              <a:t> </a:t>
            </a:r>
            <a:endParaRPr lang="en-GB" sz="4400">
              <a:solidFill>
                <a:srgbClr val="36363D"/>
              </a:solidFill>
            </a:endParaRPr>
          </a:p>
        </p:txBody>
      </p:sp>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CB00"/>
        </a:solidFill>
        <a:effectLst/>
      </p:bgPr>
    </p:bg>
    <p:spTree>
      <p:nvGrpSpPr>
        <p:cNvPr id="1" name=""/>
        <p:cNvGrpSpPr/>
        <p:nvPr/>
      </p:nvGrpSpPr>
      <p:grpSpPr>
        <a:xfrm>
          <a:off x="0" y="0"/>
          <a:ext cx="0" cy="0"/>
          <a:chOff x="0" y="0"/>
          <a:chExt cx="0" cy="0"/>
        </a:xfrm>
      </p:grpSpPr>
      <p:sp>
        <p:nvSpPr>
          <p:cNvPr id="1048757" name="Curved Up Ribbon 1048756"/>
          <p:cNvSpPr/>
          <p:nvPr/>
        </p:nvSpPr>
        <p:spPr>
          <a:xfrm>
            <a:off x="434786" y="2037018"/>
            <a:ext cx="8274429" cy="2335552"/>
          </a:xfrm>
          <a:prstGeom prst="ellipseRibbon2">
            <a:avLst/>
          </a:prstGeom>
          <a:solidFill>
            <a:srgbClr val="3399FF"/>
          </a:solidFill>
          <a:ln w="25400">
            <a:solidFill>
              <a:srgbClr val="666666"/>
            </a:solidFill>
          </a:ln>
        </p:spPr>
        <p:txBody>
          <a:bodyPr anchor="ctr"/>
          <a:lstStyle/>
          <a:p>
            <a:pPr algn="ctr"/>
            <a:r>
              <a:rPr lang="en-IN" altLang="en-US" sz="6000" b="1">
                <a:solidFill>
                  <a:srgbClr val="36363D"/>
                </a:solidFill>
              </a:rPr>
              <a:t>धन्यवाद</a:t>
            </a:r>
            <a:endParaRPr lang="en-GB" sz="6000" b="1">
              <a:solidFill>
                <a:srgbClr val="36363D"/>
              </a:solidFill>
            </a:endParaRPr>
          </a:p>
        </p:txBody>
      </p:sp>
      <p:sp>
        <p:nvSpPr>
          <p:cNvPr id="1048767" name="TextBox 1048766"/>
          <p:cNvSpPr txBox="1"/>
          <p:nvPr/>
        </p:nvSpPr>
        <p:spPr>
          <a:xfrm>
            <a:off x="2672414" y="4372570"/>
            <a:ext cx="4572000" cy="1569660"/>
          </a:xfrm>
          <a:prstGeom prst="rect">
            <a:avLst/>
          </a:prstGeom>
        </p:spPr>
        <p:txBody>
          <a:bodyPr wrap="square" rtlCol="0">
            <a:spAutoFit/>
          </a:bodyPr>
          <a:lstStyle/>
          <a:p>
            <a:r>
              <a:rPr lang="en-US" altLang="en-IN" sz="3200" b="1" dirty="0">
                <a:solidFill>
                  <a:srgbClr val="000000"/>
                </a:solidFill>
              </a:rPr>
              <a:t>          </a:t>
            </a:r>
            <a:r>
              <a:rPr lang="en-IN" altLang="en-IN" sz="3200" b="1" dirty="0" err="1">
                <a:solidFill>
                  <a:srgbClr val="000000"/>
                </a:solidFill>
              </a:rPr>
              <a:t>सविता</a:t>
            </a:r>
            <a:r>
              <a:rPr lang="en-GB" altLang="en-US" sz="3200" b="1" dirty="0">
                <a:solidFill>
                  <a:srgbClr val="000000"/>
                </a:solidFill>
              </a:rPr>
              <a:t> </a:t>
            </a:r>
            <a:endParaRPr lang="en-GB" sz="3200" dirty="0">
              <a:solidFill>
                <a:srgbClr val="000000"/>
              </a:solidFill>
            </a:endParaRPr>
          </a:p>
          <a:p>
            <a:r>
              <a:rPr lang="en-US" altLang="en-US" sz="3200" b="1" dirty="0">
                <a:solidFill>
                  <a:srgbClr val="000000"/>
                </a:solidFill>
              </a:rPr>
              <a:t> </a:t>
            </a:r>
            <a:r>
              <a:rPr lang="en-US" altLang="en-IN" sz="3200" b="1" dirty="0">
                <a:solidFill>
                  <a:srgbClr val="000000"/>
                </a:solidFill>
              </a:rPr>
              <a:t>        </a:t>
            </a:r>
            <a:r>
              <a:rPr lang="en-IN" altLang="en-IN" sz="3200" b="1" dirty="0" err="1">
                <a:solidFill>
                  <a:srgbClr val="000000"/>
                </a:solidFill>
              </a:rPr>
              <a:t>टी</a:t>
            </a:r>
            <a:r>
              <a:rPr lang="en-US" altLang="en-US" sz="3200" b="1" dirty="0" err="1">
                <a:solidFill>
                  <a:srgbClr val="000000"/>
                </a:solidFill>
              </a:rPr>
              <a:t>जीटी</a:t>
            </a:r>
            <a:r>
              <a:rPr lang="en-US" altLang="en-US" sz="3200" b="1" dirty="0">
                <a:solidFill>
                  <a:srgbClr val="000000"/>
                </a:solidFill>
              </a:rPr>
              <a:t> </a:t>
            </a:r>
            <a:r>
              <a:rPr lang="en-US" altLang="en-US" sz="3200" b="1" dirty="0" err="1">
                <a:solidFill>
                  <a:srgbClr val="000000"/>
                </a:solidFill>
              </a:rPr>
              <a:t>हिंदी</a:t>
            </a:r>
            <a:endParaRPr lang="en-GB" sz="3200" dirty="0">
              <a:solidFill>
                <a:srgbClr val="000000"/>
              </a:solidFill>
            </a:endParaRPr>
          </a:p>
          <a:p>
            <a:r>
              <a:rPr lang="en-US" altLang="en-US" sz="3200" b="1">
                <a:solidFill>
                  <a:srgbClr val="000000"/>
                </a:solidFill>
              </a:rPr>
              <a:t> </a:t>
            </a:r>
            <a:endParaRPr lang="en-GB" sz="2800" dirty="0">
              <a:solidFill>
                <a:srgbClr val="000000"/>
              </a:solidFill>
            </a:endParaRPr>
          </a:p>
        </p:txBody>
      </p:sp>
    </p:spTree>
  </p:cSld>
  <p:clrMapOvr>
    <a:masterClrMapping/>
  </p:clrMapOvr>
  <mc:AlternateContent xmlns:mc="http://schemas.openxmlformats.org/markup-compatibility/2006">
    <mc:Choice xmlns="" xmlns:p14="http://schemas.microsoft.com/office/powerpoint/2010/main" Requires="p14">
      <p:transition xmlns:p14="http://schemas.microsoft.com/office/powerpoint/2010/main" spd="slow" p14:dur="1400">
        <p14:doors dir="vert"/>
      </p:transition>
    </mc:Choice>
    <mc:Fallback>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957</Words>
  <Application>WPS Office</Application>
  <PresentationFormat>On-screen Show (4:3)</PresentationFormat>
  <Paragraphs>88</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RMX1992</dc:creator>
  <cp:lastModifiedBy>Acer</cp:lastModifiedBy>
  <cp:revision>1</cp:revision>
  <dcterms:created xsi:type="dcterms:W3CDTF">2015-05-11T22:30:45Z</dcterms:created>
  <dcterms:modified xsi:type="dcterms:W3CDTF">2021-04-28T04:41:11Z</dcterms:modified>
</cp:coreProperties>
</file>