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B4C20-2F15-4095-A00F-091D70E56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A2963E-899C-4B53-9954-BFF7B62B7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8BB08-5462-45D5-8F46-75ED08625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88220-D5DA-4D50-BC4E-4C2892D08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BF2F0-A5A5-4B0A-A56A-8A0005C89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35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8214-DBE2-4B28-8860-A5A13061A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E5F10-FE7C-44AA-AD9E-622191508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47107-EBC9-49B5-B9A8-60BD950D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1D084-00B1-433C-B126-5D58348BF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90B69-F3E7-4757-9B9E-414D50A1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483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E1C84-6B52-4ECF-AC06-B2A069B8A9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3D80C-9F0C-4C9E-A60B-2D57FB83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00D04-EEFB-43BB-9968-891CBD75F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847DE-C68C-4362-90AA-746BA95E1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33245-E023-4A6A-91E5-05EDE11A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08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76CA-7A63-415A-A82E-1A2BD87FA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D383A-C0D3-4E1B-9862-A0ADBF96A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DB474-8926-40A3-8E38-EF0C7375B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58426-3088-442E-B026-678C7043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9A127-51EB-4535-A73D-CE651CF3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746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75C79-1446-4E5B-9BE8-13D999B2C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7F957-9D1D-4FE0-BBA7-16BD5387A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01CF7-80AD-448B-BA4C-791F37F9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12B8E-DF82-4FE9-A4F1-170C51FA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F0B40-DAE5-48AA-AB24-E63771B9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858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2A29-855A-4FD2-ACF9-D80FF5490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AD243-0296-42E1-9A8C-A84AAD8B2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DBF84-965B-4364-AEF0-203B63F25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AE06F-1B4A-46FB-8DA1-24FF7E24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AF735-EE76-4B70-AC7C-D0AD6BEB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0771F-F1EC-4FD6-A69E-F1C0BC8C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0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5A1E-7A69-452A-AFFA-9A1F82B53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E2C8D-7E85-4C26-8BFB-A8997A6E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FB97B-F216-4CDC-BD84-33389FBC9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5D83E9-CFF1-46DE-A6EF-0E5C4D461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37125-CE70-4A43-A92B-AEFB559F8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044351-BFD9-4D80-AAFC-AA066F45A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3F54FA-D096-4D4A-93CE-1D5430D01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897D1C-0A96-4443-B72B-CD966ABB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849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1EDEA-E96B-40FF-A2BA-ADB04983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8AC362-0CCA-4C17-BE9F-1C0174CC5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BBCA1-CAEE-4832-9B52-4AD45B60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E074CD-2DFA-427A-93C6-24A5043C9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014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F4ABD4-F985-4C60-8DC8-F44A3DEB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5D9AEB-2739-47C7-BD9D-177B46F4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7F641-9A98-402D-815C-CC096157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34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249B-8C0A-4080-BFB1-01BE64653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98690-BF13-409D-8BD1-A46EA52D5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730E9-281B-4ECC-B897-45E01860A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9F58D-6989-4737-B502-5948952C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49953-0872-45E5-8808-34E6A91FF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EADF3-72B7-4B9B-9256-E1D4D018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133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14B88-FEED-4E02-BFCE-22E2511B9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C8DC20-1BBB-4CF2-8EA1-11455E860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5A616-19DE-4645-9624-E82E064DA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DD75D-6DDF-4D26-85D9-71506D82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E8351-C9F0-4244-B651-D2409FF3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554FB-562A-43D5-9513-8D2CDDF3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71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CA985C-DA1D-454E-9238-1533305C1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D80CE-672D-4843-9856-A3A43BFC0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6EFED-5207-4F67-8802-B1E788198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8C672-5DDE-4A2D-8DE7-0FCD7BE70A9C}" type="datetimeFigureOut">
              <a:rPr lang="en-IN" smtClean="0"/>
              <a:t>15-04-2021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72054-45D1-479A-9B8C-030AB2F6A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C88E0-081B-4655-A4AA-3BA97E4B7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BE5EA-419A-4A1B-BF7C-09B37C8BD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345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429C-34D3-420A-8072-4F6D0E519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554664"/>
            <a:ext cx="9144000" cy="831444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800" dirty="0">
                <a:latin typeface="Bahnschrift Light Condensed" panose="020B0502040204020203" pitchFamily="34" charset="0"/>
              </a:rPr>
              <a:t>PARAGON CONVENT SCHOOL</a:t>
            </a:r>
            <a:br>
              <a:rPr lang="en-US" sz="4800" dirty="0">
                <a:latin typeface="Bahnschrift Light Condensed" panose="020B0502040204020203" pitchFamily="34" charset="0"/>
              </a:rPr>
            </a:br>
            <a:r>
              <a:rPr lang="en-US" sz="4800" dirty="0">
                <a:latin typeface="Bahnschrift Light Condensed" panose="020B0502040204020203" pitchFamily="34" charset="0"/>
              </a:rPr>
              <a:t>CLASS – I</a:t>
            </a:r>
            <a:br>
              <a:rPr lang="en-US" sz="4800" dirty="0">
                <a:latin typeface="Bahnschrift Light Condensed" panose="020B0502040204020203" pitchFamily="34" charset="0"/>
              </a:rPr>
            </a:br>
            <a:r>
              <a:rPr lang="en-US" sz="4800" dirty="0">
                <a:solidFill>
                  <a:srgbClr val="FF0000"/>
                </a:solidFill>
                <a:latin typeface="Bahnschrift Light Condensed" panose="020B0502040204020203" pitchFamily="34" charset="0"/>
              </a:rPr>
              <a:t>TOPIC – NUMBER NAMES (1-50)</a:t>
            </a:r>
            <a:br>
              <a:rPr lang="en-US" sz="4800" dirty="0">
                <a:latin typeface="Bahnschrift Light Condensed" panose="020B0502040204020203" pitchFamily="34" charset="0"/>
              </a:rPr>
            </a:br>
            <a:endParaRPr lang="en-IN" sz="48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52039-67A3-47B7-83B8-DE5B1FD42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7018"/>
            <a:ext cx="9144000" cy="2584174"/>
          </a:xfrm>
        </p:spPr>
        <p:txBody>
          <a:bodyPr>
            <a:normAutofit fontScale="70000" lnSpcReduction="20000"/>
          </a:bodyPr>
          <a:lstStyle/>
          <a:p>
            <a:endParaRPr lang="en-US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r>
              <a:rPr lang="en-IN" sz="20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43330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2D75-4CE7-4F94-B964-974D4B27B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378"/>
            <a:ext cx="10515600" cy="7027682"/>
          </a:xfrm>
        </p:spPr>
        <p:txBody>
          <a:bodyPr>
            <a:noAutofit/>
          </a:bodyPr>
          <a:lstStyle/>
          <a:p>
            <a:r>
              <a:rPr lang="en-US" sz="7200" dirty="0">
                <a:latin typeface="Adobe Garamond Pro Bold" panose="02020702060506020403" pitchFamily="18" charset="0"/>
              </a:rPr>
              <a:t>		</a:t>
            </a:r>
            <a:r>
              <a:rPr lang="en-US" sz="4000" dirty="0">
                <a:latin typeface="Adobe Garamond Pro Bold" panose="02020702060506020403" pitchFamily="18" charset="0"/>
              </a:rPr>
              <a:t>1- One				11- Eleven</a:t>
            </a:r>
            <a:br>
              <a:rPr lang="en-US" sz="4000" dirty="0">
                <a:latin typeface="Adobe Garamond Pro Bold" panose="02020702060506020403" pitchFamily="18" charset="0"/>
              </a:rPr>
            </a:br>
            <a:r>
              <a:rPr lang="en-US" sz="4000" dirty="0">
                <a:latin typeface="Adobe Garamond Pro Bold" panose="02020702060506020403" pitchFamily="18" charset="0"/>
              </a:rPr>
              <a:t>		2- Two				12 – Twelve</a:t>
            </a:r>
            <a:br>
              <a:rPr lang="en-US" sz="4000" dirty="0">
                <a:latin typeface="Adobe Garamond Pro Bold" panose="02020702060506020403" pitchFamily="18" charset="0"/>
              </a:rPr>
            </a:br>
            <a:r>
              <a:rPr lang="en-US" sz="4000" dirty="0">
                <a:latin typeface="Adobe Garamond Pro Bold" panose="02020702060506020403" pitchFamily="18" charset="0"/>
              </a:rPr>
              <a:t>		3- Three				13 - Thirteen</a:t>
            </a:r>
            <a:br>
              <a:rPr lang="en-US" sz="4000" dirty="0">
                <a:latin typeface="Adobe Garamond Pro Bold" panose="02020702060506020403" pitchFamily="18" charset="0"/>
              </a:rPr>
            </a:br>
            <a:r>
              <a:rPr lang="en-US" sz="4000" dirty="0">
                <a:latin typeface="Adobe Garamond Pro Bold" panose="02020702060506020403" pitchFamily="18" charset="0"/>
              </a:rPr>
              <a:t>		4- Four				14 - Fourteen</a:t>
            </a:r>
            <a:br>
              <a:rPr lang="en-US" sz="4000" dirty="0">
                <a:latin typeface="Adobe Garamond Pro Bold" panose="02020702060506020403" pitchFamily="18" charset="0"/>
              </a:rPr>
            </a:br>
            <a:r>
              <a:rPr lang="en-US" sz="4000" dirty="0">
                <a:latin typeface="Adobe Garamond Pro Bold" panose="02020702060506020403" pitchFamily="18" charset="0"/>
              </a:rPr>
              <a:t>		5. Five				15 - Fifteen</a:t>
            </a:r>
            <a:br>
              <a:rPr lang="en-US" sz="4000" dirty="0">
                <a:latin typeface="Adobe Garamond Pro Bold" panose="02020702060506020403" pitchFamily="18" charset="0"/>
              </a:rPr>
            </a:br>
            <a:r>
              <a:rPr lang="en-US" sz="4000" dirty="0">
                <a:latin typeface="Adobe Garamond Pro Bold" panose="02020702060506020403" pitchFamily="18" charset="0"/>
              </a:rPr>
              <a:t>		6 – Six				16 - Sixteen</a:t>
            </a:r>
            <a:br>
              <a:rPr lang="en-US" sz="4000" dirty="0">
                <a:latin typeface="Adobe Garamond Pro Bold" panose="02020702060506020403" pitchFamily="18" charset="0"/>
              </a:rPr>
            </a:br>
            <a:r>
              <a:rPr lang="en-US" sz="4000" dirty="0">
                <a:latin typeface="Adobe Garamond Pro Bold" panose="02020702060506020403" pitchFamily="18" charset="0"/>
              </a:rPr>
              <a:t>		7 – Seven			17 - Seventeen</a:t>
            </a:r>
            <a:br>
              <a:rPr lang="en-US" sz="4000" dirty="0">
                <a:latin typeface="Adobe Garamond Pro Bold" panose="02020702060506020403" pitchFamily="18" charset="0"/>
              </a:rPr>
            </a:br>
            <a:r>
              <a:rPr lang="en-US" sz="4000" dirty="0">
                <a:latin typeface="Adobe Garamond Pro Bold" panose="02020702060506020403" pitchFamily="18" charset="0"/>
              </a:rPr>
              <a:t>		8 – Eight			18 - Eighteen</a:t>
            </a:r>
            <a:br>
              <a:rPr lang="en-US" sz="4000" dirty="0">
                <a:latin typeface="Adobe Garamond Pro Bold" panose="02020702060506020403" pitchFamily="18" charset="0"/>
              </a:rPr>
            </a:br>
            <a:r>
              <a:rPr lang="en-US" sz="4000" dirty="0">
                <a:latin typeface="Adobe Garamond Pro Bold" panose="02020702060506020403" pitchFamily="18" charset="0"/>
              </a:rPr>
              <a:t>		9 – Nine				19 - Nineteen</a:t>
            </a:r>
            <a:br>
              <a:rPr lang="en-US" sz="4000" dirty="0">
                <a:latin typeface="Adobe Garamond Pro Bold" panose="02020702060506020403" pitchFamily="18" charset="0"/>
              </a:rPr>
            </a:br>
            <a:r>
              <a:rPr lang="en-US" sz="4000" dirty="0">
                <a:latin typeface="Adobe Garamond Pro Bold" panose="02020702060506020403" pitchFamily="18" charset="0"/>
              </a:rPr>
              <a:t>		10 – Ten				20 - Twenty</a:t>
            </a:r>
            <a:br>
              <a:rPr lang="en-US" sz="4000" dirty="0">
                <a:latin typeface="Adobe Garamond Pro Bold" panose="02020702060506020403" pitchFamily="18" charset="0"/>
              </a:rPr>
            </a:br>
            <a:endParaRPr lang="en-IN" sz="7200" dirty="0"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E72AF-E2D4-4456-8F2B-E0C4FE690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950"/>
            <a:ext cx="10515600" cy="9733694"/>
          </a:xfrm>
        </p:spPr>
        <p:txBody>
          <a:bodyPr>
            <a:normAutofit/>
          </a:bodyPr>
          <a:lstStyle/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10289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59BC-637A-497E-95D1-2CBC8C0C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dobe Garamond Pro" panose="02020502060506020403" pitchFamily="18" charset="0"/>
              </a:rPr>
              <a:t>		NUMBER NAMES IN TENS</a:t>
            </a:r>
            <a:br>
              <a:rPr lang="en-US" sz="3600" dirty="0">
                <a:latin typeface="Adobe Garamond Pro" panose="02020502060506020403" pitchFamily="18" charset="0"/>
              </a:rPr>
            </a:br>
            <a:r>
              <a:rPr lang="en-US" sz="3600" dirty="0">
                <a:latin typeface="Adobe Garamond Pro" panose="02020502060506020403" pitchFamily="18" charset="0"/>
              </a:rPr>
              <a:t>			10 – Ten</a:t>
            </a:r>
            <a:br>
              <a:rPr lang="en-US" sz="3600" dirty="0">
                <a:latin typeface="Adobe Garamond Pro" panose="02020502060506020403" pitchFamily="18" charset="0"/>
              </a:rPr>
            </a:br>
            <a:r>
              <a:rPr lang="en-US" sz="3600" dirty="0">
                <a:latin typeface="Adobe Garamond Pro" panose="02020502060506020403" pitchFamily="18" charset="0"/>
              </a:rPr>
              <a:t>			20 – Twenty</a:t>
            </a:r>
            <a:br>
              <a:rPr lang="en-US" sz="3600" dirty="0">
                <a:latin typeface="Adobe Garamond Pro" panose="02020502060506020403" pitchFamily="18" charset="0"/>
              </a:rPr>
            </a:br>
            <a:r>
              <a:rPr lang="en-US" sz="3600" dirty="0">
                <a:latin typeface="Adobe Garamond Pro" panose="02020502060506020403" pitchFamily="18" charset="0"/>
              </a:rPr>
              <a:t>			30 – Thirty</a:t>
            </a:r>
            <a:br>
              <a:rPr lang="en-US" sz="3600" dirty="0">
                <a:latin typeface="Adobe Garamond Pro" panose="02020502060506020403" pitchFamily="18" charset="0"/>
              </a:rPr>
            </a:br>
            <a:r>
              <a:rPr lang="en-US" sz="3600" dirty="0">
                <a:latin typeface="Adobe Garamond Pro" panose="02020502060506020403" pitchFamily="18" charset="0"/>
              </a:rPr>
              <a:t>			40 – Forty</a:t>
            </a:r>
            <a:br>
              <a:rPr lang="en-US" sz="3600" dirty="0">
                <a:latin typeface="Adobe Garamond Pro" panose="02020502060506020403" pitchFamily="18" charset="0"/>
              </a:rPr>
            </a:br>
            <a:r>
              <a:rPr lang="en-US" sz="3600" dirty="0">
                <a:latin typeface="Adobe Garamond Pro" panose="02020502060506020403" pitchFamily="18" charset="0"/>
              </a:rPr>
              <a:t>			50 – Fifty</a:t>
            </a:r>
            <a:br>
              <a:rPr lang="en-US" sz="3600" dirty="0">
                <a:latin typeface="Adobe Garamond Pro" panose="02020502060506020403" pitchFamily="18" charset="0"/>
              </a:rPr>
            </a:br>
            <a:r>
              <a:rPr lang="en-US" sz="3600" dirty="0">
                <a:latin typeface="Adobe Garamond Pro" panose="02020502060506020403" pitchFamily="18" charset="0"/>
              </a:rPr>
              <a:t>			60 – Sixty</a:t>
            </a:r>
            <a:br>
              <a:rPr lang="en-US" sz="3600" dirty="0">
                <a:latin typeface="Adobe Garamond Pro" panose="02020502060506020403" pitchFamily="18" charset="0"/>
              </a:rPr>
            </a:br>
            <a:r>
              <a:rPr lang="en-US" sz="3600" dirty="0">
                <a:latin typeface="Adobe Garamond Pro" panose="02020502060506020403" pitchFamily="18" charset="0"/>
              </a:rPr>
              <a:t>			70 – Seventy</a:t>
            </a:r>
            <a:br>
              <a:rPr lang="en-US" sz="3600" dirty="0">
                <a:latin typeface="Adobe Garamond Pro" panose="02020502060506020403" pitchFamily="18" charset="0"/>
              </a:rPr>
            </a:br>
            <a:r>
              <a:rPr lang="en-US" sz="3600" dirty="0">
                <a:latin typeface="Adobe Garamond Pro" panose="02020502060506020403" pitchFamily="18" charset="0"/>
              </a:rPr>
              <a:t>			80 – Eighty</a:t>
            </a:r>
            <a:br>
              <a:rPr lang="en-US" sz="3600" dirty="0">
                <a:latin typeface="Adobe Garamond Pro" panose="02020502060506020403" pitchFamily="18" charset="0"/>
              </a:rPr>
            </a:br>
            <a:r>
              <a:rPr lang="en-US" sz="3600" dirty="0">
                <a:latin typeface="Adobe Garamond Pro" panose="02020502060506020403" pitchFamily="18" charset="0"/>
              </a:rPr>
              <a:t>			90 – Ninety</a:t>
            </a:r>
            <a:br>
              <a:rPr lang="en-US" sz="3600" dirty="0">
                <a:latin typeface="Adobe Garamond Pro" panose="02020502060506020403" pitchFamily="18" charset="0"/>
              </a:rPr>
            </a:br>
            <a:r>
              <a:rPr lang="en-US" sz="3600" dirty="0">
                <a:latin typeface="Adobe Garamond Pro" panose="02020502060506020403" pitchFamily="18" charset="0"/>
              </a:rPr>
              <a:t>		       100 - Hundred</a:t>
            </a:r>
            <a:endParaRPr lang="en-IN" sz="3600" dirty="0">
              <a:latin typeface="Adobe Garamond Pro" panose="020205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4311-ECB7-47CA-A4FC-EE9ECC11E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235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472FD-07C4-4D3C-AAFA-ED56A231D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4144"/>
            <a:ext cx="10515600" cy="649506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Abadi" panose="020B0604020104020204" pitchFamily="34" charset="0"/>
              </a:rPr>
              <a:t>EXAMPLES</a:t>
            </a:r>
            <a:br>
              <a:rPr lang="en-US" dirty="0">
                <a:latin typeface="Abadi" panose="020B0604020104020204" pitchFamily="34" charset="0"/>
              </a:rPr>
            </a:br>
            <a:br>
              <a:rPr lang="en-US" dirty="0">
                <a:latin typeface="Abadi" panose="020B0604020104020204" pitchFamily="34" charset="0"/>
              </a:rPr>
            </a:br>
            <a:r>
              <a:rPr lang="en-US" dirty="0">
                <a:latin typeface="Abadi" panose="020B0604020104020204" pitchFamily="34" charset="0"/>
              </a:rPr>
              <a:t>     23- Twenty three</a:t>
            </a:r>
            <a:br>
              <a:rPr lang="en-US" dirty="0">
                <a:latin typeface="Abadi" panose="020B0604020104020204" pitchFamily="34" charset="0"/>
              </a:rPr>
            </a:br>
            <a:r>
              <a:rPr lang="en-US" dirty="0">
                <a:latin typeface="Abadi" panose="020B0604020104020204" pitchFamily="34" charset="0"/>
              </a:rPr>
              <a:t>46 – Forty six</a:t>
            </a:r>
            <a:br>
              <a:rPr lang="en-US" dirty="0">
                <a:latin typeface="Abadi" panose="020B0604020104020204" pitchFamily="34" charset="0"/>
              </a:rPr>
            </a:br>
            <a:r>
              <a:rPr lang="en-US" dirty="0">
                <a:latin typeface="Abadi" panose="020B0604020104020204" pitchFamily="34" charset="0"/>
              </a:rPr>
              <a:t>       78 – Seventy eight</a:t>
            </a:r>
            <a:br>
              <a:rPr lang="en-US" dirty="0">
                <a:latin typeface="Abadi" panose="020B0604020104020204" pitchFamily="34" charset="0"/>
              </a:rPr>
            </a:br>
            <a:r>
              <a:rPr lang="en-US" dirty="0">
                <a:latin typeface="Abadi" panose="020B0604020104020204" pitchFamily="34" charset="0"/>
              </a:rPr>
              <a:t>    99 – Ninety nine</a:t>
            </a:r>
            <a:br>
              <a:rPr lang="en-US" dirty="0">
                <a:latin typeface="Abadi" panose="020B0604020104020204" pitchFamily="34" charset="0"/>
              </a:rPr>
            </a:br>
            <a:r>
              <a:rPr lang="en-US" dirty="0">
                <a:latin typeface="Abadi" panose="020B0604020104020204" pitchFamily="34" charset="0"/>
              </a:rPr>
              <a:t>   82 – Eighty two</a:t>
            </a:r>
            <a:br>
              <a:rPr lang="en-US" dirty="0">
                <a:latin typeface="Abadi" panose="020B0604020104020204" pitchFamily="34" charset="0"/>
              </a:rPr>
            </a:br>
            <a:br>
              <a:rPr lang="en-US" dirty="0">
                <a:latin typeface="Abadi" panose="020B0604020104020204" pitchFamily="34" charset="0"/>
              </a:rPr>
            </a:br>
            <a:br>
              <a:rPr lang="en-US" dirty="0">
                <a:latin typeface="Abadi" panose="020B0604020104020204" pitchFamily="34" charset="0"/>
              </a:rPr>
            </a:br>
            <a:br>
              <a:rPr lang="en-US" dirty="0">
                <a:latin typeface="Abadi" panose="020B0604020104020204" pitchFamily="34" charset="0"/>
              </a:rPr>
            </a:br>
            <a:endParaRPr lang="en-IN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DBD4D-1F8D-4243-8FF2-355693C5E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29"/>
            <a:ext cx="10515600" cy="5448693"/>
          </a:xfrm>
        </p:spPr>
        <p:txBody>
          <a:bodyPr/>
          <a:lstStyle/>
          <a:p>
            <a:r>
              <a:rPr lang="en-US" dirty="0"/>
              <a:t>    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512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7185-2B3E-4CAF-BDB7-749DF682D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273" y="0"/>
            <a:ext cx="10515600" cy="5910606"/>
          </a:xfrm>
        </p:spPr>
        <p:txBody>
          <a:bodyPr>
            <a:normAutofit/>
          </a:bodyPr>
          <a:lstStyle/>
          <a:p>
            <a:r>
              <a:rPr lang="en-US" dirty="0"/>
              <a:t>			        </a:t>
            </a:r>
            <a:r>
              <a:rPr lang="en-US" b="1" u="sng" dirty="0">
                <a:latin typeface="Abadi" panose="020B0604020104020204" pitchFamily="34" charset="0"/>
              </a:rPr>
              <a:t>TEST</a:t>
            </a:r>
            <a:br>
              <a:rPr lang="en-US" dirty="0">
                <a:latin typeface="Abadi" panose="020B0604020104020204" pitchFamily="34" charset="0"/>
              </a:rPr>
            </a:br>
            <a:r>
              <a:rPr lang="en-US" dirty="0">
                <a:latin typeface="Abadi" panose="020B0604020104020204" pitchFamily="34" charset="0"/>
              </a:rPr>
              <a:t>			</a:t>
            </a:r>
            <a:r>
              <a:rPr lang="en-US" sz="3600" dirty="0">
                <a:latin typeface="+mn-lt"/>
              </a:rPr>
              <a:t>Write </a:t>
            </a:r>
            <a:r>
              <a:rPr lang="en-US" sz="3600">
                <a:latin typeface="+mn-lt"/>
              </a:rPr>
              <a:t>number names.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			10 - ______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			55 - ______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			73 - ______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			97 - ______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			39 - ______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			21 - ______</a:t>
            </a:r>
            <a:endParaRPr lang="en-IN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7316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310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Abadi</vt:lpstr>
      <vt:lpstr>Adobe Garamond Pro</vt:lpstr>
      <vt:lpstr>Adobe Garamond Pro Bold</vt:lpstr>
      <vt:lpstr>Arial</vt:lpstr>
      <vt:lpstr>Bahnschrift Light Condensed</vt:lpstr>
      <vt:lpstr>Calibri</vt:lpstr>
      <vt:lpstr>Calibri Light</vt:lpstr>
      <vt:lpstr>Office Theme</vt:lpstr>
      <vt:lpstr>PARAGON CONVENT SCHOOL CLASS – I TOPIC – NUMBER NAMES (1-50) </vt:lpstr>
      <vt:lpstr>  1- One    11- Eleven   2- Two    12 – Twelve   3- Three    13 - Thirteen   4- Four    14 - Fourteen   5. Five    15 - Fifteen   6 – Six    16 - Sixteen   7 – Seven   17 - Seventeen   8 – Eight   18 - Eighteen   9 – Nine    19 - Nineteen   10 – Ten    20 - Twenty </vt:lpstr>
      <vt:lpstr>  NUMBER NAMES IN TENS    10 – Ten    20 – Twenty    30 – Thirty    40 – Forty    50 – Fifty    60 – Sixty    70 – Seventy    80 – Eighty    90 – Ninety          100 - Hundred</vt:lpstr>
      <vt:lpstr>EXAMPLES       23- Twenty three 46 – Forty six        78 – Seventy eight     99 – Ninety nine    82 – Eighty two    </vt:lpstr>
      <vt:lpstr>           TEST    Write number names.    10 - ______    55 - ______    73 - ______    97 - ______    39 - ______    21 - 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PARAGON CONVENT SCHOOL CLASS – I TOPIC – NUMBER NAMES (1-50) </dc:title>
  <dc:creator>FC Jagat Chandigarh</dc:creator>
  <cp:lastModifiedBy>FC Jagat Chandigarh</cp:lastModifiedBy>
  <cp:revision>9</cp:revision>
  <dcterms:created xsi:type="dcterms:W3CDTF">2020-06-09T13:27:14Z</dcterms:created>
  <dcterms:modified xsi:type="dcterms:W3CDTF">2021-04-15T06:34:22Z</dcterms:modified>
</cp:coreProperties>
</file>