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2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>
        <p:scale>
          <a:sx n="66" d="100"/>
          <a:sy n="66" d="100"/>
        </p:scale>
        <p:origin x="-1494" y="-14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 flipH="1">
            <a:off x="2667000" y="0"/>
            <a:ext cx="6477000" cy="6858000"/>
          </a:xfrm>
          <a:prstGeom prst="rect">
            <a:avLst/>
          </a:prstGeom>
          <a:blipFill>
            <a:blip r:embed="rId2" cstate="print">
              <a:alphaModFix amt="43000"/>
            </a:blip>
            <a:tile tx="0" ty="0" sx="50000" sy="50000" flip="none" algn="tl"/>
          </a:blipFill>
          <a:ln w="0" cap="flat" cmpd="sng" algn="ctr">
            <a:noFill/>
            <a:prstDash val="solid"/>
          </a:ln>
          <a:effectLst>
            <a:fillOverlay blend="mult">
              <a:gradFill rotWithShape="1">
                <a:gsLst>
                  <a:gs pos="0">
                    <a:schemeClr val="tx2">
                      <a:tint val="62000"/>
                      <a:satMod val="420000"/>
                    </a:schemeClr>
                  </a:gs>
                  <a:gs pos="100000">
                    <a:schemeClr val="tx2">
                      <a:shade val="20000"/>
                      <a:satMod val="170000"/>
                    </a:schemeClr>
                  </a:gs>
                </a:gsLst>
                <a:path path="circle">
                  <a:fillToRect l="50000" t="100000" r="50000"/>
                </a:path>
                <a:tileRect/>
              </a:gradFill>
            </a:fillOverlay>
            <a:innerShdw blurRad="63500" dist="44450" dir="10800000">
              <a:srgbClr val="000000">
                <a:alpha val="50000"/>
              </a:srgbClr>
            </a:inn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Straight Connector 8"/>
          <p:cNvSpPr>
            <a:spLocks noChangeShapeType="1"/>
          </p:cNvSpPr>
          <p:nvPr/>
        </p:nvSpPr>
        <p:spPr bwMode="auto">
          <a:xfrm rot="16200000">
            <a:off x="-762000" y="3429000"/>
            <a:ext cx="6858000" cy="0"/>
          </a:xfrm>
          <a:prstGeom prst="line">
            <a:avLst/>
          </a:prstGeom>
          <a:noFill/>
          <a:ln w="11430" cap="flat" cmpd="sng" algn="ctr">
            <a:solidFill>
              <a:schemeClr val="bg1">
                <a:shade val="9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2" name="Title 11"/>
          <p:cNvSpPr>
            <a:spLocks noGrp="1"/>
          </p:cNvSpPr>
          <p:nvPr>
            <p:ph type="ctrTitle"/>
          </p:nvPr>
        </p:nvSpPr>
        <p:spPr>
          <a:xfrm>
            <a:off x="3366868" y="533400"/>
            <a:ext cx="5105400" cy="2868168"/>
          </a:xfrm>
        </p:spPr>
        <p:txBody>
          <a:bodyPr lIns="45720" tIns="0" rIns="45720">
            <a:noAutofit/>
          </a:bodyPr>
          <a:lstStyle>
            <a:lvl1pPr algn="r">
              <a:defRPr sz="4200" b="1"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25" name="Subtitle 24"/>
          <p:cNvSpPr>
            <a:spLocks noGrp="1"/>
          </p:cNvSpPr>
          <p:nvPr>
            <p:ph type="subTitle" idx="1"/>
          </p:nvPr>
        </p:nvSpPr>
        <p:spPr>
          <a:xfrm>
            <a:off x="3354442" y="3539864"/>
            <a:ext cx="5114778" cy="1101248"/>
          </a:xfrm>
        </p:spPr>
        <p:txBody>
          <a:bodyPr lIns="45720" tIns="0" rIns="45720" bIns="0"/>
          <a:lstStyle>
            <a:lvl1pPr marL="0" indent="0" algn="r">
              <a:buNone/>
              <a:defRPr sz="2200">
                <a:solidFill>
                  <a:srgbClr val="FFFFFF"/>
                </a:solidFill>
                <a:effectLst/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31" name="Date Placeholder 30"/>
          <p:cNvSpPr>
            <a:spLocks noGrp="1"/>
          </p:cNvSpPr>
          <p:nvPr>
            <p:ph type="dt" sz="half" idx="10"/>
          </p:nvPr>
        </p:nvSpPr>
        <p:spPr>
          <a:xfrm>
            <a:off x="5871224" y="6557946"/>
            <a:ext cx="2002464" cy="226902"/>
          </a:xfrm>
        </p:spPr>
        <p:txBody>
          <a:bodyPr/>
          <a:lstStyle>
            <a:lvl1pPr>
              <a:defRPr lang="en-US" smtClean="0">
                <a:solidFill>
                  <a:srgbClr val="FFFFFF"/>
                </a:solidFill>
              </a:defRPr>
            </a:lvl1pPr>
            <a:extLst/>
          </a:lstStyle>
          <a:p>
            <a:fld id="{2366A083-F504-48C1-BBDF-BBE830ABF59E}" type="datetimeFigureOut">
              <a:rPr lang="en-IN" smtClean="0"/>
              <a:pPr/>
              <a:t>23-06-2020</a:t>
            </a:fld>
            <a:endParaRPr lang="en-IN"/>
          </a:p>
        </p:txBody>
      </p:sp>
      <p:sp>
        <p:nvSpPr>
          <p:cNvPr id="18" name="Footer Placeholder 17"/>
          <p:cNvSpPr>
            <a:spLocks noGrp="1"/>
          </p:cNvSpPr>
          <p:nvPr>
            <p:ph type="ftr" sz="quarter" idx="11"/>
          </p:nvPr>
        </p:nvSpPr>
        <p:spPr>
          <a:xfrm>
            <a:off x="2819400" y="6557946"/>
            <a:ext cx="2927722" cy="228600"/>
          </a:xfrm>
        </p:spPr>
        <p:txBody>
          <a:bodyPr/>
          <a:lstStyle>
            <a:lvl1pPr>
              <a:defRPr lang="en-US" dirty="0">
                <a:solidFill>
                  <a:srgbClr val="FFFFFF"/>
                </a:solidFill>
              </a:defRPr>
            </a:lvl1pPr>
            <a:extLst/>
          </a:lstStyle>
          <a:p>
            <a:endParaRPr lang="en-IN"/>
          </a:p>
        </p:txBody>
      </p:sp>
      <p:sp>
        <p:nvSpPr>
          <p:cNvPr id="29" name="Slide Number Placeholder 28"/>
          <p:cNvSpPr>
            <a:spLocks noGrp="1"/>
          </p:cNvSpPr>
          <p:nvPr>
            <p:ph type="sldNum" sz="quarter" idx="12"/>
          </p:nvPr>
        </p:nvSpPr>
        <p:spPr>
          <a:xfrm>
            <a:off x="7880884" y="6556248"/>
            <a:ext cx="588336" cy="228600"/>
          </a:xfrm>
        </p:spPr>
        <p:txBody>
          <a:bodyPr/>
          <a:lstStyle>
            <a:lvl1pPr>
              <a:defRPr lang="en-US" smtClean="0">
                <a:solidFill>
                  <a:srgbClr val="FFFFFF"/>
                </a:solidFill>
              </a:defRPr>
            </a:lvl1pPr>
            <a:extLst/>
          </a:lstStyle>
          <a:p>
            <a:fld id="{21C469DB-ADC1-4165-A7DC-F3F171435E81}" type="slidenum">
              <a:rPr lang="en-IN" smtClean="0"/>
              <a:pPr/>
              <a:t>‹#›</a:t>
            </a:fld>
            <a:endParaRPr lang="en-IN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2366A083-F504-48C1-BBDF-BBE830ABF59E}" type="datetimeFigureOut">
              <a:rPr lang="en-IN" smtClean="0"/>
              <a:pPr/>
              <a:t>23-06-2020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21C469DB-ADC1-4165-A7DC-F3F171435E81}" type="slidenum">
              <a:rPr lang="en-IN" smtClean="0"/>
              <a:pPr/>
              <a:t>‹#›</a:t>
            </a:fld>
            <a:endParaRPr lang="en-IN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66800" y="2821837"/>
            <a:ext cx="6255488" cy="1362075"/>
          </a:xfrm>
        </p:spPr>
        <p:txBody>
          <a:bodyPr tIns="0" anchor="t"/>
          <a:lstStyle>
            <a:lvl1pPr algn="r">
              <a:buNone/>
              <a:defRPr sz="4200" b="1" cap="all"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66800" y="1905000"/>
            <a:ext cx="6255488" cy="743507"/>
          </a:xfrm>
        </p:spPr>
        <p:txBody>
          <a:bodyPr anchor="b"/>
          <a:lstStyle>
            <a:lvl1pPr marL="0" indent="0" algn="r">
              <a:buNone/>
              <a:defRPr sz="2000">
                <a:solidFill>
                  <a:schemeClr val="tx1"/>
                </a:solidFill>
                <a:effectLst/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724238" y="6556810"/>
            <a:ext cx="2002464" cy="226902"/>
          </a:xfrm>
        </p:spPr>
        <p:txBody>
          <a:bodyPr bIns="0" anchor="b"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fld id="{2366A083-F504-48C1-BBDF-BBE830ABF59E}" type="datetimeFigureOut">
              <a:rPr lang="en-IN" smtClean="0"/>
              <a:pPr/>
              <a:t>23-06-2020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735358" y="6556810"/>
            <a:ext cx="2895600" cy="228600"/>
          </a:xfrm>
        </p:spPr>
        <p:txBody>
          <a:bodyPr bIns="0" anchor="b"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733952" y="6555112"/>
            <a:ext cx="588336" cy="228600"/>
          </a:xfrm>
        </p:spPr>
        <p:txBody>
          <a:bodyPr/>
          <a:lstStyle>
            <a:extLst/>
          </a:lstStyle>
          <a:p>
            <a:fld id="{21C469DB-ADC1-4165-A7DC-F3F171435E81}" type="slidenum">
              <a:rPr lang="en-IN" smtClean="0"/>
              <a:pPr/>
              <a:t>‹#›</a:t>
            </a:fld>
            <a:endParaRPr lang="en-IN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42048" cy="1143000"/>
          </a:xfrm>
        </p:spPr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3520440" cy="4525963"/>
          </a:xfrm>
        </p:spPr>
        <p:txBody>
          <a:bodyPr anchor="t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178808" y="1600200"/>
            <a:ext cx="3520440" cy="4525963"/>
          </a:xfrm>
        </p:spPr>
        <p:txBody>
          <a:bodyPr anchor="t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2366A083-F504-48C1-BBDF-BBE830ABF59E}" type="datetimeFigureOut">
              <a:rPr lang="en-IN" smtClean="0"/>
              <a:pPr/>
              <a:t>23-06-2020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21C469DB-ADC1-4165-A7DC-F3F171435E81}" type="slidenum">
              <a:rPr lang="en-IN" smtClean="0"/>
              <a:pPr/>
              <a:t>‹#›</a:t>
            </a:fld>
            <a:endParaRPr lang="en-IN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42048" cy="1143000"/>
          </a:xfrm>
        </p:spPr>
        <p:txBody>
          <a:bodyPr anchor="b"/>
          <a:lstStyle>
            <a:lvl1pPr>
              <a:defRPr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5867400"/>
            <a:ext cx="3520440" cy="457200"/>
          </a:xfrm>
          <a:noFill/>
          <a:ln w="12700" cap="flat" cmpd="sng" algn="ctr">
            <a:solidFill>
              <a:schemeClr val="tx2"/>
            </a:solidFill>
            <a:prstDash val="solid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 marL="0" indent="0" algn="ctr">
              <a:buNone/>
              <a:defRPr sz="1800" b="1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178808" y="5867400"/>
            <a:ext cx="3520440" cy="457200"/>
          </a:xfrm>
          <a:noFill/>
          <a:ln w="12700" cap="flat" cmpd="sng" algn="ctr">
            <a:solidFill>
              <a:schemeClr val="tx2"/>
            </a:solidFill>
            <a:prstDash val="solid"/>
          </a:ln>
          <a:effectLst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anchor="ctr"/>
          <a:lstStyle>
            <a:lvl1pPr marL="0" indent="0" algn="ctr">
              <a:buNone/>
              <a:defRPr sz="1800" b="1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1711840"/>
            <a:ext cx="3520440" cy="41148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178808" y="1711840"/>
            <a:ext cx="3520440" cy="41148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2366A083-F504-48C1-BBDF-BBE830ABF59E}" type="datetimeFigureOut">
              <a:rPr lang="en-IN" smtClean="0"/>
              <a:pPr/>
              <a:t>23-06-2020</a:t>
            </a:fld>
            <a:endParaRPr lang="en-IN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IN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21C469DB-ADC1-4165-A7DC-F3F171435E81}" type="slidenum">
              <a:rPr lang="en-IN" smtClean="0"/>
              <a:pPr/>
              <a:t>‹#›</a:t>
            </a:fld>
            <a:endParaRPr lang="en-IN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42048" cy="1143000"/>
          </a:xfrm>
        </p:spPr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2366A083-F504-48C1-BBDF-BBE830ABF59E}" type="datetimeFigureOut">
              <a:rPr lang="en-IN" smtClean="0"/>
              <a:pPr/>
              <a:t>23-06-2020</a:t>
            </a:fld>
            <a:endParaRPr lang="en-IN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IN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21C469DB-ADC1-4165-A7DC-F3F171435E81}" type="slidenum">
              <a:rPr lang="en-IN" smtClean="0"/>
              <a:pPr/>
              <a:t>‹#›</a:t>
            </a:fld>
            <a:endParaRPr lang="en-IN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fld id="{2366A083-F504-48C1-BBDF-BBE830ABF59E}" type="datetimeFigureOut">
              <a:rPr lang="en-IN" smtClean="0"/>
              <a:pPr/>
              <a:t>23-06-2020</a:t>
            </a:fld>
            <a:endParaRPr lang="en-IN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endParaRPr lang="en-IN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21C469DB-ADC1-4165-A7DC-F3F171435E81}" type="slidenum">
              <a:rPr lang="en-IN" smtClean="0"/>
              <a:pPr/>
              <a:t>‹#›</a:t>
            </a:fld>
            <a:endParaRPr lang="en-IN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5897880" cy="1173480"/>
          </a:xfrm>
        </p:spPr>
        <p:txBody>
          <a:bodyPr wrap="square" anchor="b"/>
          <a:lstStyle>
            <a:lvl1pPr algn="l">
              <a:buNone/>
              <a:defRPr lang="en-US" sz="2400" baseline="0" smtClean="0"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457200" y="1497416"/>
            <a:ext cx="5897880" cy="602512"/>
          </a:xfrm>
        </p:spPr>
        <p:txBody>
          <a:bodyPr rot="0" spcFirstLastPara="0" vertOverflow="overflow" horzOverflow="overflow" vert="horz" wrap="square" lIns="45720" tIns="0" rIns="0" bIns="0" numCol="1" spcCol="0" rtlCol="0" fromWordArt="0" anchor="t" anchorCtr="0" forceAA="0" compatLnSpc="1">
            <a:normAutofit/>
          </a:bodyPr>
          <a:lstStyle>
            <a:lvl1pPr marL="0" indent="0">
              <a:spcBef>
                <a:spcPts val="0"/>
              </a:spcBef>
              <a:spcAft>
                <a:spcPts val="0"/>
              </a:spcAft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457200" y="2133600"/>
            <a:ext cx="7239000" cy="4371752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2366A083-F504-48C1-BBDF-BBE830ABF59E}" type="datetimeFigureOut">
              <a:rPr lang="en-IN" smtClean="0"/>
              <a:pPr/>
              <a:t>23-06-2020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21C469DB-ADC1-4165-A7DC-F3F171435E81}" type="slidenum">
              <a:rPr lang="en-IN" smtClean="0"/>
              <a:pPr/>
              <a:t>‹#›</a:t>
            </a:fld>
            <a:endParaRPr lang="en-IN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 rot="21240000">
            <a:off x="597968" y="1004668"/>
            <a:ext cx="4319527" cy="4312573"/>
          </a:xfrm>
          <a:prstGeom prst="rect">
            <a:avLst/>
          </a:prstGeom>
          <a:solidFill>
            <a:srgbClr val="FAFAFA"/>
          </a:solidFill>
          <a:ln w="1270" cap="rnd" cmpd="sng" algn="ctr">
            <a:solidFill>
              <a:srgbClr val="EAEAEA"/>
            </a:solidFill>
            <a:prstDash val="solid"/>
          </a:ln>
          <a:effectLst>
            <a:outerShdw blurRad="25000" dist="12700" dir="5400000" algn="t" rotWithShape="0">
              <a:srgbClr val="000000">
                <a:alpha val="4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Rectangle 8"/>
          <p:cNvSpPr/>
          <p:nvPr/>
        </p:nvSpPr>
        <p:spPr>
          <a:xfrm rot="21420000">
            <a:off x="596706" y="998816"/>
            <a:ext cx="4319527" cy="4312573"/>
          </a:xfrm>
          <a:prstGeom prst="rect">
            <a:avLst/>
          </a:prstGeom>
          <a:solidFill>
            <a:srgbClr val="FAFAFA"/>
          </a:solidFill>
          <a:ln w="1270" cap="rnd" cmpd="sng" algn="ctr">
            <a:solidFill>
              <a:srgbClr val="EAEAEA"/>
            </a:solidFill>
            <a:prstDash val="solid"/>
          </a:ln>
          <a:effectLst>
            <a:outerShdw blurRad="28000" dist="12700" dir="5400000" algn="tl" rotWithShape="0">
              <a:srgbClr val="000000">
                <a:alpha val="4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89098" y="1143000"/>
            <a:ext cx="3429000" cy="2057400"/>
          </a:xfrm>
        </p:spPr>
        <p:txBody>
          <a:bodyPr vert="horz" anchor="b"/>
          <a:lstStyle>
            <a:lvl1pPr algn="l">
              <a:buNone/>
              <a:defRPr sz="3000" b="1" baseline="0">
                <a:ln w="500">
                  <a:solidFill>
                    <a:schemeClr val="tx2">
                      <a:shade val="10000"/>
                      <a:satMod val="135000"/>
                    </a:schemeClr>
                  </a:solidFill>
                </a:ln>
                <a:gradFill>
                  <a:gsLst>
                    <a:gs pos="0">
                      <a:schemeClr val="accent4">
                        <a:tint val="13000"/>
                      </a:schemeClr>
                    </a:gs>
                    <a:gs pos="10000">
                      <a:schemeClr val="accent4">
                        <a:tint val="20000"/>
                      </a:schemeClr>
                    </a:gs>
                    <a:gs pos="49000">
                      <a:schemeClr val="accent4">
                        <a:tint val="70000"/>
                      </a:schemeClr>
                    </a:gs>
                    <a:gs pos="50000">
                      <a:schemeClr val="accent4">
                        <a:tint val="97000"/>
                      </a:schemeClr>
                    </a:gs>
                    <a:gs pos="100000">
                      <a:schemeClr val="accent4">
                        <a:tint val="20000"/>
                      </a:schemeClr>
                    </a:gs>
                  </a:gsLst>
                  <a:lin ang="5400000" scaled="1"/>
                </a:gradFill>
                <a:effectLst/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389098" y="3283634"/>
            <a:ext cx="3429000" cy="1920240"/>
          </a:xfrm>
        </p:spPr>
        <p:txBody>
          <a:bodyPr rot="0" spcFirstLastPara="0" vertOverflow="overflow" horzOverflow="overflow" vert="horz" wrap="square" lIns="82296" tIns="0" rIns="0" bIns="0" numCol="1" spcCol="0" rtlCol="0" fromWordArt="0" anchor="t" anchorCtr="0" forceAA="0" compatLnSpc="1"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FontTx/>
              <a:buNone/>
              <a:defRPr sz="1400" baseline="0">
                <a:solidFill>
                  <a:schemeClr val="tx1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marL="0" marR="0" lvl="0" indent="0" algn="l" defTabSz="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tx2"/>
              </a:buClr>
              <a:buSzPct val="73000"/>
              <a:buFontTx/>
              <a:buNone/>
              <a:tabLst/>
              <a:defRPr/>
            </a:pPr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2366A083-F504-48C1-BBDF-BBE830ABF59E}" type="datetimeFigureOut">
              <a:rPr lang="en-IN" smtClean="0"/>
              <a:pPr/>
              <a:t>23-06-2020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21C469DB-ADC1-4165-A7DC-F3F171435E81}" type="slidenum">
              <a:rPr lang="en-IN" smtClean="0"/>
              <a:pPr/>
              <a:t>‹#›</a:t>
            </a:fld>
            <a:endParaRPr lang="en-IN"/>
          </a:p>
        </p:txBody>
      </p:sp>
      <p:sp>
        <p:nvSpPr>
          <p:cNvPr id="10" name="Picture Placeholder 9"/>
          <p:cNvSpPr>
            <a:spLocks noGrp="1"/>
          </p:cNvSpPr>
          <p:nvPr>
            <p:ph type="pic" idx="1"/>
          </p:nvPr>
        </p:nvSpPr>
        <p:spPr>
          <a:xfrm>
            <a:off x="663682" y="1041002"/>
            <a:ext cx="4206240" cy="4206240"/>
          </a:xfrm>
          <a:solidFill>
            <a:schemeClr val="bg2">
              <a:shade val="50000"/>
            </a:schemeClr>
          </a:solidFill>
          <a:ln w="107950">
            <a:solidFill>
              <a:srgbClr val="FFFFFF"/>
            </a:solidFill>
            <a:miter lim="800000"/>
          </a:ln>
          <a:effectLst>
            <a:outerShdw blurRad="44450" dist="3810" dir="5400000" algn="tl" rotWithShape="0">
              <a:srgbClr val="000000">
                <a:alpha val="60000"/>
              </a:srgbClr>
            </a:outerShdw>
          </a:effectLst>
          <a:scene3d>
            <a:camera prst="orthographicFront"/>
            <a:lightRig rig="threePt" dir="t"/>
          </a:scene3d>
          <a:sp3d contourW="3810">
            <a:contourClr>
              <a:srgbClr val="969696"/>
            </a:contourClr>
          </a:sp3d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2366A083-F504-48C1-BBDF-BBE830ABF59E}" type="datetimeFigureOut">
              <a:rPr lang="en-IN" smtClean="0"/>
              <a:pPr/>
              <a:t>23-06-2020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21C469DB-ADC1-4165-A7DC-F3F171435E81}" type="slidenum">
              <a:rPr lang="en-IN" smtClean="0"/>
              <a:pPr/>
              <a:t>‹#›</a:t>
            </a:fld>
            <a:endParaRPr lang="en-IN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53200" y="274955"/>
            <a:ext cx="1524000" cy="5851525"/>
          </a:xfrm>
        </p:spPr>
        <p:txBody>
          <a:bodyPr vert="eaVert" anchor="t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42"/>
            <a:ext cx="6019800" cy="5851525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242816" y="6557946"/>
            <a:ext cx="2002464" cy="226902"/>
          </a:xfrm>
        </p:spPr>
        <p:txBody>
          <a:bodyPr/>
          <a:lstStyle>
            <a:extLst/>
          </a:lstStyle>
          <a:p>
            <a:fld id="{2366A083-F504-48C1-BBDF-BBE830ABF59E}" type="datetimeFigureOut">
              <a:rPr lang="en-IN" smtClean="0"/>
              <a:pPr/>
              <a:t>23-06-2020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57200" y="6556248"/>
            <a:ext cx="3657600" cy="228600"/>
          </a:xfrm>
        </p:spPr>
        <p:txBody>
          <a:bodyPr/>
          <a:lstStyle>
            <a:extLst/>
          </a:lstStyle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254496" y="6553200"/>
            <a:ext cx="588336" cy="2286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fld id="{21C469DB-ADC1-4165-A7DC-F3F171435E81}" type="slidenum">
              <a:rPr lang="en-IN" smtClean="0"/>
              <a:pPr/>
              <a:t>‹#›</a:t>
            </a:fld>
            <a:endParaRPr lang="en-IN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>
          <a:xfrm flipH="1">
            <a:off x="8153400" y="0"/>
            <a:ext cx="990600" cy="6858000"/>
          </a:xfrm>
          <a:prstGeom prst="rect">
            <a:avLst/>
          </a:prstGeom>
          <a:blipFill>
            <a:blip r:embed="rId13" cstate="print">
              <a:alphaModFix amt="43000"/>
            </a:blip>
            <a:tile tx="0" ty="0" sx="50000" sy="50000" flip="none" algn="tl"/>
          </a:blipFill>
          <a:ln w="0" cap="flat" cmpd="sng" algn="ctr">
            <a:noFill/>
            <a:prstDash val="solid"/>
          </a:ln>
          <a:effectLst>
            <a:fillOverlay blend="mult">
              <a:gradFill rotWithShape="1">
                <a:gsLst>
                  <a:gs pos="0">
                    <a:schemeClr val="tx2">
                      <a:tint val="62000"/>
                      <a:satMod val="420000"/>
                    </a:schemeClr>
                  </a:gs>
                  <a:gs pos="100000">
                    <a:schemeClr val="tx2">
                      <a:shade val="20000"/>
                      <a:satMod val="170000"/>
                    </a:schemeClr>
                  </a:gs>
                </a:gsLst>
                <a:path path="circle">
                  <a:fillToRect l="50000" t="110000" r="50000" b="-10000"/>
                </a:path>
                <a:tileRect/>
              </a:gradFill>
            </a:fillOverlay>
            <a:innerShdw blurRad="63500" dist="44450" dir="10800000">
              <a:srgbClr val="000000">
                <a:alpha val="45000"/>
              </a:srgbClr>
            </a:inn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3" name="Title Placeholder 2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39000" cy="1143000"/>
          </a:xfrm>
          <a:prstGeom prst="rect">
            <a:avLst/>
          </a:prstGeom>
        </p:spPr>
        <p:txBody>
          <a:bodyPr vert="horz" lIns="45720" tIns="0" rIns="45720" bIns="0" anchor="b" anchorCtr="0">
            <a:normAutofit/>
          </a:bodyPr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1" name="Text Placeholder 30"/>
          <p:cNvSpPr>
            <a:spLocks noGrp="1"/>
          </p:cNvSpPr>
          <p:nvPr>
            <p:ph type="body" idx="1"/>
          </p:nvPr>
        </p:nvSpPr>
        <p:spPr>
          <a:xfrm>
            <a:off x="457200" y="1609416"/>
            <a:ext cx="7239000" cy="4846320"/>
          </a:xfrm>
          <a:prstGeom prst="rect">
            <a:avLst/>
          </a:prstGeom>
        </p:spPr>
        <p:txBody>
          <a:bodyPr vert="horz">
            <a:normAutofit/>
          </a:bodyPr>
          <a:lstStyle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27" name="Date Placeholder 26"/>
          <p:cNvSpPr>
            <a:spLocks noGrp="1"/>
          </p:cNvSpPr>
          <p:nvPr>
            <p:ph type="dt" sz="half" idx="2"/>
          </p:nvPr>
        </p:nvSpPr>
        <p:spPr>
          <a:xfrm>
            <a:off x="4245936" y="6557946"/>
            <a:ext cx="2002464" cy="226902"/>
          </a:xfrm>
          <a:prstGeom prst="rect">
            <a:avLst/>
          </a:prstGeom>
        </p:spPr>
        <p:txBody>
          <a:bodyPr vert="horz" tIns="0" bIns="0" anchor="b"/>
          <a:lstStyle>
            <a:lvl1pPr algn="l" eaLnBrk="1" latinLnBrk="0" hangingPunct="1">
              <a:defRPr kumimoji="0" sz="1000">
                <a:solidFill>
                  <a:schemeClr val="tx2"/>
                </a:solidFill>
              </a:defRPr>
            </a:lvl1pPr>
            <a:extLst/>
          </a:lstStyle>
          <a:p>
            <a:fld id="{2366A083-F504-48C1-BBDF-BBE830ABF59E}" type="datetimeFigureOut">
              <a:rPr lang="en-IN" smtClean="0"/>
              <a:pPr/>
              <a:t>23-06-2020</a:t>
            </a:fld>
            <a:endParaRPr lang="en-IN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3"/>
          </p:nvPr>
        </p:nvSpPr>
        <p:spPr>
          <a:xfrm>
            <a:off x="457200" y="6557946"/>
            <a:ext cx="3657600" cy="228600"/>
          </a:xfrm>
          <a:prstGeom prst="rect">
            <a:avLst/>
          </a:prstGeom>
        </p:spPr>
        <p:txBody>
          <a:bodyPr vert="horz" tIns="0" bIns="0" anchor="b"/>
          <a:lstStyle>
            <a:lvl1pPr algn="r" eaLnBrk="1" latinLnBrk="0" hangingPunct="1">
              <a:defRPr kumimoji="0" sz="1000">
                <a:solidFill>
                  <a:schemeClr val="tx2"/>
                </a:solidFill>
              </a:defRPr>
            </a:lvl1pPr>
            <a:extLst/>
          </a:lstStyle>
          <a:p>
            <a:endParaRPr lang="en-IN"/>
          </a:p>
        </p:txBody>
      </p:sp>
      <p:sp>
        <p:nvSpPr>
          <p:cNvPr id="16" name="Slide Number Placeholder 15"/>
          <p:cNvSpPr>
            <a:spLocks noGrp="1"/>
          </p:cNvSpPr>
          <p:nvPr>
            <p:ph type="sldNum" sz="quarter" idx="4"/>
          </p:nvPr>
        </p:nvSpPr>
        <p:spPr>
          <a:xfrm>
            <a:off x="6251448" y="6556248"/>
            <a:ext cx="588336" cy="228600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100">
                <a:solidFill>
                  <a:schemeClr val="tx2"/>
                </a:solidFill>
              </a:defRPr>
            </a:lvl1pPr>
            <a:extLst/>
          </a:lstStyle>
          <a:p>
            <a:fld id="{21C469DB-ADC1-4165-A7DC-F3F171435E81}" type="slidenum">
              <a:rPr lang="en-IN" smtClean="0"/>
              <a:pPr/>
              <a:t>‹#›</a:t>
            </a:fld>
            <a:endParaRPr lang="en-IN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21" r:id="rId1"/>
    <p:sldLayoutId id="2147483722" r:id="rId2"/>
    <p:sldLayoutId id="2147483723" r:id="rId3"/>
    <p:sldLayoutId id="2147483724" r:id="rId4"/>
    <p:sldLayoutId id="2147483725" r:id="rId5"/>
    <p:sldLayoutId id="2147483726" r:id="rId6"/>
    <p:sldLayoutId id="2147483727" r:id="rId7"/>
    <p:sldLayoutId id="2147483728" r:id="rId8"/>
    <p:sldLayoutId id="2147483729" r:id="rId9"/>
    <p:sldLayoutId id="2147483730" r:id="rId10"/>
    <p:sldLayoutId id="2147483731" r:id="rId11"/>
  </p:sldLayoutIdLst>
  <p:txStyles>
    <p:titleStyle>
      <a:lvl1pPr algn="l" rtl="0" eaLnBrk="1" latinLnBrk="0" hangingPunct="1">
        <a:spcBef>
          <a:spcPct val="0"/>
        </a:spcBef>
        <a:buNone/>
        <a:defRPr kumimoji="0" sz="3800" b="1" kern="1200" cap="all" baseline="0">
          <a:ln w="500">
            <a:solidFill>
              <a:schemeClr val="tx2">
                <a:shade val="20000"/>
                <a:satMod val="120000"/>
              </a:schemeClr>
            </a:solidFill>
          </a:ln>
          <a:gradFill>
            <a:gsLst>
              <a:gs pos="0">
                <a:schemeClr val="accent4">
                  <a:tint val="13000"/>
                </a:schemeClr>
              </a:gs>
              <a:gs pos="10000">
                <a:schemeClr val="accent4">
                  <a:tint val="20000"/>
                </a:schemeClr>
              </a:gs>
              <a:gs pos="49000">
                <a:schemeClr val="accent4">
                  <a:tint val="70000"/>
                </a:schemeClr>
              </a:gs>
              <a:gs pos="50000">
                <a:schemeClr val="accent4">
                  <a:tint val="97000"/>
                </a:schemeClr>
              </a:gs>
              <a:gs pos="100000">
                <a:schemeClr val="accent4">
                  <a:tint val="20000"/>
                </a:schemeClr>
              </a:gs>
            </a:gsLst>
            <a:lin ang="5400000" scaled="1"/>
          </a:gradFill>
          <a:effectLst/>
          <a:latin typeface="+mj-lt"/>
          <a:ea typeface="+mj-ea"/>
          <a:cs typeface="+mj-cs"/>
        </a:defRPr>
      </a:lvl1pPr>
      <a:extLst/>
    </p:titleStyle>
    <p:bodyStyle>
      <a:lvl1pPr marL="274320" indent="-274320" algn="l" rtl="0" eaLnBrk="1" latinLnBrk="0" hangingPunct="1">
        <a:spcBef>
          <a:spcPts val="600"/>
        </a:spcBef>
        <a:buClr>
          <a:schemeClr val="tx2"/>
        </a:buClr>
        <a:buSzPct val="73000"/>
        <a:buFont typeface="Wingdings 2"/>
        <a:buChar char=""/>
        <a:defRPr kumimoji="0" sz="2600" kern="1200" baseline="0">
          <a:solidFill>
            <a:schemeClr val="tx1"/>
          </a:solidFill>
          <a:latin typeface="+mn-lt"/>
          <a:ea typeface="+mn-ea"/>
          <a:cs typeface="+mn-cs"/>
        </a:defRPr>
      </a:lvl1pPr>
      <a:lvl2pPr marL="521208" indent="-228600" algn="l" rtl="0" eaLnBrk="1" latinLnBrk="0" hangingPunct="1">
        <a:spcBef>
          <a:spcPts val="500"/>
        </a:spcBef>
        <a:buClr>
          <a:schemeClr val="accent4"/>
        </a:buClr>
        <a:buSzPct val="80000"/>
        <a:buFont typeface="Wingdings 2"/>
        <a:buChar char=""/>
        <a:defRPr kumimoji="0" sz="2300" kern="120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2pPr>
      <a:lvl3pPr marL="758952" indent="-228600" algn="l" rtl="0" eaLnBrk="1" latinLnBrk="0" hangingPunct="1">
        <a:spcBef>
          <a:spcPts val="400"/>
        </a:spcBef>
        <a:buClr>
          <a:schemeClr val="accent4"/>
        </a:buClr>
        <a:buSzPct val="60000"/>
        <a:buFont typeface="Wingdings"/>
        <a:buChar char="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005840" indent="-228600" algn="l" rtl="0" eaLnBrk="1" latinLnBrk="0" hangingPunct="1">
        <a:spcBef>
          <a:spcPct val="20000"/>
        </a:spcBef>
        <a:buClr>
          <a:schemeClr val="accent4"/>
        </a:buClr>
        <a:buSzPct val="80000"/>
        <a:buFont typeface="Wingdings 2"/>
        <a:buChar char=""/>
        <a:defRPr kumimoji="0" sz="2000" kern="120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4pPr>
      <a:lvl5pPr marL="1280160" indent="-228600" algn="l" rtl="0" eaLnBrk="1" latinLnBrk="0" hangingPunct="1">
        <a:spcBef>
          <a:spcPts val="400"/>
        </a:spcBef>
        <a:buClr>
          <a:schemeClr val="accent4"/>
        </a:buClr>
        <a:buSzPct val="70000"/>
        <a:buFont typeface="Wingdings"/>
        <a:buChar char="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472184" indent="-182880" algn="l" rtl="0" eaLnBrk="1" latinLnBrk="0" hangingPunct="1">
        <a:spcBef>
          <a:spcPts val="400"/>
        </a:spcBef>
        <a:buClr>
          <a:schemeClr val="accent4"/>
        </a:buClr>
        <a:buSzPct val="80000"/>
        <a:buFont typeface="Wingdings 2"/>
        <a:buChar char=""/>
        <a:defRPr kumimoji="0" sz="1800" kern="120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6pPr>
      <a:lvl7pPr marL="1673352" indent="-182880" algn="l" rtl="0" eaLnBrk="1" latinLnBrk="0" hangingPunct="1">
        <a:spcBef>
          <a:spcPct val="20000"/>
        </a:spcBef>
        <a:buClr>
          <a:schemeClr val="accent4"/>
        </a:buClr>
        <a:buSzPct val="80000"/>
        <a:buFont typeface="Wingdings 2"/>
        <a:buChar char="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1847088" indent="-182880" algn="l" rtl="0" eaLnBrk="1" latinLnBrk="0" hangingPunct="1">
        <a:spcBef>
          <a:spcPts val="300"/>
        </a:spcBef>
        <a:buClr>
          <a:schemeClr val="accent4"/>
        </a:buClr>
        <a:buSzPct val="100000"/>
        <a:buChar char="•"/>
        <a:defRPr kumimoji="0" sz="1600" kern="1200" baseline="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8pPr>
      <a:lvl9pPr marL="2057400" indent="-182880" algn="l" rtl="0" eaLnBrk="1" latinLnBrk="0" hangingPunct="1">
        <a:spcBef>
          <a:spcPct val="20000"/>
        </a:spcBef>
        <a:buClr>
          <a:schemeClr val="accent4"/>
        </a:buClr>
        <a:buSzPct val="100000"/>
        <a:buFont typeface="Wingdings"/>
        <a:buChar char="§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en-IN" sz="4800" dirty="0" smtClean="0"/>
              <a:t>PARAGON CONVENT SCHOOL</a:t>
            </a:r>
            <a:endParaRPr lang="en-IN" sz="4800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en-IN" sz="3600" dirty="0" smtClean="0"/>
              <a:t>SE CTOR – 24 B , CHANDIGARH</a:t>
            </a:r>
            <a:endParaRPr lang="en-IN" sz="36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b="1" dirty="0" smtClean="0"/>
              <a:t>                   CLASS - 6</a:t>
            </a:r>
            <a:endParaRPr lang="en-IN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IN" b="1" dirty="0" smtClean="0"/>
              <a:t>          </a:t>
            </a:r>
            <a:r>
              <a:rPr lang="en-IN" sz="3200" b="1" dirty="0" smtClean="0"/>
              <a:t>CH – 4 ( WHOLE NUMBERS )</a:t>
            </a:r>
            <a:endParaRPr lang="en-IN" sz="3200" b="1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 smtClean="0"/>
              <a:t>NATURAL NUMBER :</a:t>
            </a:r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IN" b="1" dirty="0" smtClean="0"/>
              <a:t> </a:t>
            </a:r>
            <a:r>
              <a:rPr lang="en-IN" dirty="0" smtClean="0"/>
              <a:t>The numbers  1,2,3,4,5.................which we use for counting are known as natural number. </a:t>
            </a:r>
          </a:p>
          <a:p>
            <a:pPr>
              <a:buNone/>
            </a:pPr>
            <a:r>
              <a:rPr lang="en-IN" dirty="0" smtClean="0"/>
              <a:t> </a:t>
            </a:r>
            <a:r>
              <a:rPr lang="en-IN" b="1" dirty="0" smtClean="0">
                <a:solidFill>
                  <a:srgbClr val="FF0000"/>
                </a:solidFill>
              </a:rPr>
              <a:t>WHOLE NUMBERS : </a:t>
            </a:r>
          </a:p>
          <a:p>
            <a:r>
              <a:rPr lang="en-IN" b="1" dirty="0" smtClean="0"/>
              <a:t>– </a:t>
            </a:r>
            <a:r>
              <a:rPr lang="en-IN" dirty="0" smtClean="0"/>
              <a:t>Natural numbers including 0 are called whole no. They begin with 0,1,2,3,4,5........... </a:t>
            </a:r>
          </a:p>
          <a:p>
            <a:pPr lvl="0"/>
            <a:r>
              <a:rPr lang="en-IN" dirty="0" smtClean="0"/>
              <a:t>Smallest whole no is 0</a:t>
            </a:r>
          </a:p>
          <a:p>
            <a:pPr lvl="0"/>
            <a:r>
              <a:rPr lang="en-IN" dirty="0" smtClean="0"/>
              <a:t>Smallest natural no is 1</a:t>
            </a:r>
          </a:p>
          <a:p>
            <a:pPr lvl="0"/>
            <a:r>
              <a:rPr lang="en-IN" dirty="0" smtClean="0"/>
              <a:t>0 + natural number =  whole number</a:t>
            </a:r>
          </a:p>
          <a:p>
            <a:pPr>
              <a:buNone/>
            </a:pPr>
            <a:endParaRPr lang="en-IN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b="1" dirty="0" smtClean="0"/>
              <a:t>SUCCESSOR :</a:t>
            </a:r>
            <a:endParaRPr lang="en-IN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IN" dirty="0" smtClean="0"/>
              <a:t>1 more than any given number is called the successor of the given number.</a:t>
            </a:r>
          </a:p>
          <a:p>
            <a:r>
              <a:rPr lang="en-IN" dirty="0" smtClean="0"/>
              <a:t>Ex : Write the successor of 32654 </a:t>
            </a:r>
          </a:p>
          <a:p>
            <a:r>
              <a:rPr lang="en-IN" dirty="0" err="1" smtClean="0"/>
              <a:t>Ans</a:t>
            </a:r>
            <a:r>
              <a:rPr lang="en-IN" dirty="0" smtClean="0"/>
              <a:t> ; 32655</a:t>
            </a:r>
          </a:p>
          <a:p>
            <a:r>
              <a:rPr lang="en-IN" b="1" dirty="0" smtClean="0">
                <a:solidFill>
                  <a:srgbClr val="FF0000"/>
                </a:solidFill>
              </a:rPr>
              <a:t>PREDECESSOR</a:t>
            </a:r>
            <a:r>
              <a:rPr lang="en-IN" b="1" dirty="0" smtClean="0"/>
              <a:t> – </a:t>
            </a:r>
            <a:r>
              <a:rPr lang="en-IN" dirty="0" smtClean="0"/>
              <a:t>1 less than any given number is called the predecessor of the given number.</a:t>
            </a:r>
          </a:p>
          <a:p>
            <a:r>
              <a:rPr lang="en-IN" dirty="0" smtClean="0"/>
              <a:t>Ex : Write the predecessor of 8999</a:t>
            </a:r>
          </a:p>
          <a:p>
            <a:r>
              <a:rPr lang="en-IN" dirty="0" err="1" smtClean="0"/>
              <a:t>Ans</a:t>
            </a:r>
            <a:r>
              <a:rPr lang="en-IN" dirty="0" smtClean="0"/>
              <a:t> : 8998 </a:t>
            </a:r>
          </a:p>
          <a:p>
            <a:pPr>
              <a:buNone/>
            </a:pPr>
            <a:r>
              <a:rPr lang="en-IN" dirty="0" smtClean="0"/>
              <a:t> </a:t>
            </a:r>
          </a:p>
          <a:p>
            <a:endParaRPr lang="en-IN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IN" dirty="0" smtClean="0"/>
              <a:t>Properties of whole numbers</a:t>
            </a:r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IN" sz="3200" b="1" dirty="0" smtClean="0">
                <a:solidFill>
                  <a:srgbClr val="FF0000"/>
                </a:solidFill>
              </a:rPr>
              <a:t>PROPERTIES OF ADDITION:</a:t>
            </a:r>
          </a:p>
          <a:p>
            <a:r>
              <a:rPr lang="en-IN" b="1" dirty="0" smtClean="0">
                <a:solidFill>
                  <a:srgbClr val="0070C0"/>
                </a:solidFill>
              </a:rPr>
              <a:t>Closure </a:t>
            </a:r>
            <a:r>
              <a:rPr lang="en-IN" b="1" dirty="0" smtClean="0">
                <a:solidFill>
                  <a:srgbClr val="0070C0"/>
                </a:solidFill>
              </a:rPr>
              <a:t>property </a:t>
            </a:r>
            <a:r>
              <a:rPr lang="en-IN" dirty="0" smtClean="0"/>
              <a:t>: If a and b are two whole numbers then their sum is c , </a:t>
            </a:r>
            <a:r>
              <a:rPr lang="en-IN" dirty="0" err="1" smtClean="0"/>
              <a:t>i,e</a:t>
            </a:r>
            <a:r>
              <a:rPr lang="en-IN" dirty="0" smtClean="0"/>
              <a:t>, </a:t>
            </a:r>
            <a:r>
              <a:rPr lang="en-IN" dirty="0" smtClean="0"/>
              <a:t>a + b = </a:t>
            </a:r>
            <a:r>
              <a:rPr lang="en-IN" dirty="0" smtClean="0"/>
              <a:t>c then c also will always be a whole number.</a:t>
            </a:r>
          </a:p>
          <a:p>
            <a:r>
              <a:rPr lang="en-IN" dirty="0" smtClean="0"/>
              <a:t> </a:t>
            </a:r>
            <a:r>
              <a:rPr lang="en-IN" dirty="0" smtClean="0"/>
              <a:t>For ex : if a = 5 and b = 7 then </a:t>
            </a:r>
            <a:endParaRPr lang="en-IN" dirty="0" smtClean="0"/>
          </a:p>
          <a:p>
            <a:r>
              <a:rPr lang="en-IN" dirty="0" smtClean="0"/>
              <a:t> </a:t>
            </a:r>
            <a:r>
              <a:rPr lang="en-IN" dirty="0" smtClean="0"/>
              <a:t>( a + b ) = 5 + 7 = 12 , 12 is also </a:t>
            </a:r>
            <a:r>
              <a:rPr lang="en-IN" dirty="0" smtClean="0"/>
              <a:t>a whole no.</a:t>
            </a:r>
          </a:p>
          <a:p>
            <a:r>
              <a:rPr lang="en-IN" b="1" dirty="0" smtClean="0">
                <a:solidFill>
                  <a:srgbClr val="0070C0"/>
                </a:solidFill>
              </a:rPr>
              <a:t>Commutative property</a:t>
            </a:r>
            <a:r>
              <a:rPr lang="en-IN" b="1" dirty="0" smtClean="0"/>
              <a:t>: </a:t>
            </a:r>
            <a:r>
              <a:rPr lang="en-IN" dirty="0" smtClean="0"/>
              <a:t>If a and b are </a:t>
            </a:r>
            <a:r>
              <a:rPr lang="en-IN" dirty="0" smtClean="0"/>
              <a:t>whole no </a:t>
            </a:r>
            <a:r>
              <a:rPr lang="en-IN" dirty="0" smtClean="0"/>
              <a:t>then  (a + b ) = ( b + a )	</a:t>
            </a:r>
          </a:p>
          <a:p>
            <a:r>
              <a:rPr lang="en-IN" dirty="0" smtClean="0"/>
              <a:t>For ex : if a = 2  and b = 9 </a:t>
            </a:r>
          </a:p>
          <a:p>
            <a:r>
              <a:rPr lang="en-IN" dirty="0" smtClean="0"/>
              <a:t> L.H.S= ( a + b ) = 2 + 9 =11  and R.H.S = (b+ a ) = 9 + 2 = 11</a:t>
            </a:r>
          </a:p>
          <a:p>
            <a:r>
              <a:rPr lang="en-IN" dirty="0" smtClean="0"/>
              <a:t>L.H.S = R.H.S</a:t>
            </a:r>
          </a:p>
          <a:p>
            <a:endParaRPr lang="en-IN" b="1" dirty="0" smtClean="0">
              <a:solidFill>
                <a:srgbClr val="0070C0"/>
              </a:solidFill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IN" b="1" dirty="0" smtClean="0">
                <a:solidFill>
                  <a:srgbClr val="0070C0"/>
                </a:solidFill>
              </a:rPr>
              <a:t>Associative property : </a:t>
            </a:r>
            <a:r>
              <a:rPr lang="en-IN" dirty="0" smtClean="0"/>
              <a:t>if a , b , and c are </a:t>
            </a:r>
            <a:r>
              <a:rPr lang="en-IN" dirty="0" smtClean="0"/>
              <a:t>three whole no  then-</a:t>
            </a:r>
          </a:p>
          <a:p>
            <a:r>
              <a:rPr lang="en-IN" dirty="0" smtClean="0"/>
              <a:t>  </a:t>
            </a:r>
            <a:r>
              <a:rPr lang="en-IN" dirty="0" smtClean="0"/>
              <a:t>a + (b + c ) = ( a + b ) + c</a:t>
            </a:r>
          </a:p>
          <a:p>
            <a:r>
              <a:rPr lang="en-IN" dirty="0" smtClean="0"/>
              <a:t>For ex. If a = 5 , b = 7 and c =1 then</a:t>
            </a:r>
          </a:p>
          <a:p>
            <a:r>
              <a:rPr lang="en-IN" dirty="0" smtClean="0"/>
              <a:t>L.H.S = 5 + ( 7 + 1 ) = 5+ 8 =13</a:t>
            </a:r>
          </a:p>
          <a:p>
            <a:r>
              <a:rPr lang="en-IN" dirty="0" smtClean="0"/>
              <a:t>R.H.S  = ( 5 +7 ) + 1 = 12 + 1 = 13</a:t>
            </a:r>
          </a:p>
          <a:p>
            <a:r>
              <a:rPr lang="en-IN" dirty="0" smtClean="0"/>
              <a:t>L.H.S. = R.H.S</a:t>
            </a:r>
          </a:p>
          <a:p>
            <a:r>
              <a:rPr lang="en-IN" b="1" dirty="0" smtClean="0">
                <a:solidFill>
                  <a:srgbClr val="0070C0"/>
                </a:solidFill>
              </a:rPr>
              <a:t>Additive identity : </a:t>
            </a:r>
            <a:r>
              <a:rPr lang="en-IN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0 is the additive identity of a whole no.</a:t>
            </a:r>
          </a:p>
          <a:p>
            <a:r>
              <a:rPr lang="en-IN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For ex : 0 + 5 = 5</a:t>
            </a:r>
            <a:endParaRPr lang="en-IN" dirty="0">
              <a:solidFill>
                <a:srgbClr val="0070C0"/>
              </a:solidFill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IN" dirty="0" smtClean="0"/>
              <a:t>PROPERTIES OF MULTIPLICATION</a:t>
            </a:r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IN" b="1" dirty="0" smtClean="0">
                <a:solidFill>
                  <a:srgbClr val="0070C0"/>
                </a:solidFill>
              </a:rPr>
              <a:t>Closure property : </a:t>
            </a:r>
            <a:r>
              <a:rPr lang="en-IN" dirty="0" smtClean="0"/>
              <a:t>. If a and b are </a:t>
            </a:r>
            <a:r>
              <a:rPr lang="en-IN" dirty="0" smtClean="0"/>
              <a:t>whole no then , their product a </a:t>
            </a:r>
            <a:r>
              <a:rPr lang="en-IN" dirty="0" smtClean="0"/>
              <a:t>x </a:t>
            </a:r>
            <a:r>
              <a:rPr lang="en-IN" dirty="0" smtClean="0"/>
              <a:t>b = c , will always be a whole number .</a:t>
            </a:r>
          </a:p>
          <a:p>
            <a:r>
              <a:rPr lang="en-IN" dirty="0" smtClean="0"/>
              <a:t>For ex :   </a:t>
            </a:r>
            <a:r>
              <a:rPr lang="en-IN" dirty="0" smtClean="0"/>
              <a:t>if  a = 2 and b = 6 </a:t>
            </a:r>
            <a:r>
              <a:rPr lang="en-IN" dirty="0" smtClean="0"/>
              <a:t>then</a:t>
            </a:r>
          </a:p>
          <a:p>
            <a:r>
              <a:rPr lang="en-IN" dirty="0" smtClean="0"/>
              <a:t> </a:t>
            </a:r>
            <a:r>
              <a:rPr lang="en-IN" dirty="0" smtClean="0"/>
              <a:t>a x b = 2x6 = 12 is also </a:t>
            </a:r>
            <a:r>
              <a:rPr lang="en-IN" dirty="0" smtClean="0"/>
              <a:t>a whole no.</a:t>
            </a:r>
            <a:endParaRPr lang="en-IN" dirty="0" smtClean="0"/>
          </a:p>
          <a:p>
            <a:r>
              <a:rPr lang="en-IN" b="1" dirty="0" smtClean="0">
                <a:solidFill>
                  <a:srgbClr val="0070C0"/>
                </a:solidFill>
              </a:rPr>
              <a:t>Commutative property : </a:t>
            </a:r>
            <a:r>
              <a:rPr lang="en-IN" dirty="0" smtClean="0"/>
              <a:t>if a and b are </a:t>
            </a:r>
            <a:r>
              <a:rPr lang="en-IN" dirty="0" smtClean="0"/>
              <a:t>whole no ,then </a:t>
            </a:r>
            <a:r>
              <a:rPr lang="en-IN" dirty="0" smtClean="0"/>
              <a:t>a x b = b x a</a:t>
            </a:r>
          </a:p>
          <a:p>
            <a:r>
              <a:rPr lang="en-IN" dirty="0" smtClean="0"/>
              <a:t>For ex : if a = 8 and b = 3 </a:t>
            </a:r>
          </a:p>
          <a:p>
            <a:r>
              <a:rPr lang="en-IN" dirty="0" smtClean="0"/>
              <a:t>L.H.S =  a x b = 8x3=24 </a:t>
            </a:r>
            <a:r>
              <a:rPr lang="en-IN" dirty="0" smtClean="0"/>
              <a:t>and</a:t>
            </a:r>
          </a:p>
          <a:p>
            <a:r>
              <a:rPr lang="en-IN" dirty="0" smtClean="0"/>
              <a:t> </a:t>
            </a:r>
            <a:r>
              <a:rPr lang="en-IN" dirty="0" smtClean="0"/>
              <a:t>R.H.S = b x a= 3 x8 = 24</a:t>
            </a:r>
          </a:p>
          <a:p>
            <a:r>
              <a:rPr lang="en-IN" dirty="0" smtClean="0"/>
              <a:t>L.H.S = R.H.S</a:t>
            </a:r>
          </a:p>
          <a:p>
            <a:endParaRPr lang="en-IN" b="1" dirty="0">
              <a:solidFill>
                <a:srgbClr val="0070C0"/>
              </a:solidFill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IN" b="1" dirty="0" smtClean="0">
                <a:solidFill>
                  <a:srgbClr val="0070C0"/>
                </a:solidFill>
              </a:rPr>
              <a:t>Associative property : </a:t>
            </a:r>
            <a:r>
              <a:rPr lang="en-IN" b="1" dirty="0" smtClean="0"/>
              <a:t>: </a:t>
            </a:r>
            <a:r>
              <a:rPr lang="en-IN" dirty="0" smtClean="0"/>
              <a:t> if a , b and </a:t>
            </a:r>
            <a:r>
              <a:rPr lang="en-IN" dirty="0" smtClean="0"/>
              <a:t>c </a:t>
            </a:r>
            <a:r>
              <a:rPr lang="en-IN" dirty="0" smtClean="0"/>
              <a:t>are </a:t>
            </a:r>
            <a:r>
              <a:rPr lang="en-IN" dirty="0" smtClean="0"/>
              <a:t>three whole no  </a:t>
            </a:r>
            <a:r>
              <a:rPr lang="en-IN" dirty="0" smtClean="0"/>
              <a:t>then ( a x b) x c = a x ( b x c)</a:t>
            </a:r>
          </a:p>
          <a:p>
            <a:r>
              <a:rPr lang="en-IN" dirty="0" smtClean="0"/>
              <a:t>For ex ; if a =2 ,b = 4 and c= 5</a:t>
            </a:r>
          </a:p>
          <a:p>
            <a:r>
              <a:rPr lang="en-IN" dirty="0" smtClean="0"/>
              <a:t>L.H.S = ( 2x4) x 5 = 8x5=40, </a:t>
            </a:r>
            <a:r>
              <a:rPr lang="en-IN" dirty="0" smtClean="0"/>
              <a:t>and</a:t>
            </a:r>
          </a:p>
          <a:p>
            <a:r>
              <a:rPr lang="en-IN" dirty="0" smtClean="0"/>
              <a:t> </a:t>
            </a:r>
            <a:r>
              <a:rPr lang="en-IN" dirty="0" smtClean="0"/>
              <a:t>R.H.S = 2 x ( 4 x5)=2x20 = 40</a:t>
            </a:r>
          </a:p>
          <a:p>
            <a:r>
              <a:rPr lang="en-IN" dirty="0" smtClean="0"/>
              <a:t>L.H.S = R.H.S</a:t>
            </a:r>
          </a:p>
          <a:p>
            <a:r>
              <a:rPr lang="en-IN" b="1" dirty="0" smtClean="0">
                <a:solidFill>
                  <a:srgbClr val="0070C0"/>
                </a:solidFill>
              </a:rPr>
              <a:t>Multiplicative identity:</a:t>
            </a:r>
            <a:r>
              <a:rPr lang="en-IN" dirty="0" smtClean="0"/>
              <a:t>1 </a:t>
            </a:r>
            <a:r>
              <a:rPr lang="en-IN" dirty="0" smtClean="0"/>
              <a:t>is the multiplicative identity of </a:t>
            </a:r>
            <a:r>
              <a:rPr lang="en-IN" dirty="0" smtClean="0"/>
              <a:t>whole no </a:t>
            </a:r>
          </a:p>
          <a:p>
            <a:r>
              <a:rPr lang="en-IN" dirty="0" smtClean="0"/>
              <a:t> for ex :  </a:t>
            </a:r>
            <a:r>
              <a:rPr lang="en-IN" dirty="0" smtClean="0"/>
              <a:t>1 x </a:t>
            </a:r>
            <a:r>
              <a:rPr lang="en-IN" dirty="0" smtClean="0"/>
              <a:t>6 </a:t>
            </a:r>
            <a:r>
              <a:rPr lang="en-IN" dirty="0" smtClean="0"/>
              <a:t>=  </a:t>
            </a:r>
            <a:r>
              <a:rPr lang="en-IN" dirty="0" smtClean="0"/>
              <a:t>6 x </a:t>
            </a:r>
            <a:r>
              <a:rPr lang="en-IN" dirty="0" smtClean="0"/>
              <a:t>1 </a:t>
            </a:r>
            <a:r>
              <a:rPr lang="en-IN" dirty="0" smtClean="0"/>
              <a:t>=6 </a:t>
            </a:r>
            <a:endParaRPr lang="en-IN" dirty="0" smtClean="0"/>
          </a:p>
          <a:p>
            <a:endParaRPr lang="en-IN" b="1" dirty="0">
              <a:solidFill>
                <a:srgbClr val="0070C0"/>
              </a:solidFill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 smtClean="0"/>
              <a:t>Distributive property</a:t>
            </a:r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IN" dirty="0" smtClean="0"/>
              <a:t>If a , b and c are three whole no then</a:t>
            </a:r>
          </a:p>
          <a:p>
            <a:r>
              <a:rPr lang="en-IN" dirty="0" smtClean="0"/>
              <a:t>   </a:t>
            </a:r>
            <a:r>
              <a:rPr lang="en-IN" dirty="0" smtClean="0"/>
              <a:t>a x ( b + c ) = a x b + a x c</a:t>
            </a:r>
          </a:p>
          <a:p>
            <a:r>
              <a:rPr lang="en-IN" dirty="0" smtClean="0"/>
              <a:t>For ex : if a = 5 , b = 2 and c = 3 then </a:t>
            </a:r>
          </a:p>
          <a:p>
            <a:r>
              <a:rPr lang="en-IN" dirty="0" smtClean="0"/>
              <a:t>L.H.S = 5 x ( 2 + 3 ) = 5 x 5 = 25</a:t>
            </a:r>
          </a:p>
          <a:p>
            <a:r>
              <a:rPr lang="en-IN" dirty="0" smtClean="0"/>
              <a:t>R.H.S =5 x2 + 5 x 3 = 10 + 15= 25</a:t>
            </a:r>
          </a:p>
          <a:p>
            <a:r>
              <a:rPr lang="en-IN" dirty="0" smtClean="0"/>
              <a:t>So L.H.S = R.H.S</a:t>
            </a:r>
          </a:p>
          <a:p>
            <a:pPr>
              <a:buNone/>
            </a:pPr>
            <a:endParaRPr lang="en-IN" dirty="0" smtClean="0"/>
          </a:p>
          <a:p>
            <a:endParaRPr lang="en-IN" dirty="0"/>
          </a:p>
        </p:txBody>
      </p: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Opulent">
  <a:themeElements>
    <a:clrScheme name="Opulent">
      <a:dk1>
        <a:sysClr val="windowText" lastClr="000000"/>
      </a:dk1>
      <a:lt1>
        <a:sysClr val="window" lastClr="FFFFFF"/>
      </a:lt1>
      <a:dk2>
        <a:srgbClr val="B13F9A"/>
      </a:dk2>
      <a:lt2>
        <a:srgbClr val="F4E7ED"/>
      </a:lt2>
      <a:accent1>
        <a:srgbClr val="B83D68"/>
      </a:accent1>
      <a:accent2>
        <a:srgbClr val="AC66BB"/>
      </a:accent2>
      <a:accent3>
        <a:srgbClr val="DE6C36"/>
      </a:accent3>
      <a:accent4>
        <a:srgbClr val="F9B639"/>
      </a:accent4>
      <a:accent5>
        <a:srgbClr val="CF6DA4"/>
      </a:accent5>
      <a:accent6>
        <a:srgbClr val="FA8D3D"/>
      </a:accent6>
      <a:hlink>
        <a:srgbClr val="FFDE66"/>
      </a:hlink>
      <a:folHlink>
        <a:srgbClr val="D490C5"/>
      </a:folHlink>
    </a:clrScheme>
    <a:fontScheme name="Opulent">
      <a:majorFont>
        <a:latin typeface="Trebuchet MS"/>
        <a:ea typeface=""/>
        <a:cs typeface=""/>
        <a:font script="Jpan" typeface="HG丸ｺﾞｼｯｸM-PRO"/>
        <a:font script="Hang" typeface="HY그래픽M"/>
        <a:font script="Hans" typeface="黑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Trebuchet MS"/>
        <a:ea typeface=""/>
        <a:cs typeface=""/>
        <a:font script="Jpan" typeface="HG丸ｺﾞｼｯｸM-PRO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pulent">
      <a:fillStyleLst>
        <a:solidFill>
          <a:schemeClr val="phClr"/>
        </a:solidFill>
        <a:gradFill rotWithShape="1">
          <a:gsLst>
            <a:gs pos="0">
              <a:schemeClr val="phClr">
                <a:tint val="15000"/>
                <a:satMod val="250000"/>
              </a:schemeClr>
            </a:gs>
            <a:gs pos="49000">
              <a:schemeClr val="phClr">
                <a:tint val="50000"/>
                <a:satMod val="200000"/>
              </a:schemeClr>
            </a:gs>
            <a:gs pos="49100">
              <a:schemeClr val="phClr">
                <a:tint val="64000"/>
                <a:satMod val="160000"/>
              </a:schemeClr>
            </a:gs>
            <a:gs pos="92000">
              <a:schemeClr val="phClr">
                <a:tint val="50000"/>
                <a:satMod val="200000"/>
              </a:schemeClr>
            </a:gs>
            <a:gs pos="100000">
              <a:schemeClr val="phClr">
                <a:tint val="43000"/>
                <a:satMod val="190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74000"/>
              </a:schemeClr>
            </a:gs>
            <a:gs pos="49000">
              <a:schemeClr val="phClr">
                <a:tint val="96000"/>
                <a:shade val="84000"/>
                <a:satMod val="110000"/>
              </a:schemeClr>
            </a:gs>
            <a:gs pos="49100">
              <a:schemeClr val="phClr">
                <a:shade val="55000"/>
                <a:satMod val="150000"/>
              </a:schemeClr>
            </a:gs>
            <a:gs pos="92000">
              <a:schemeClr val="phClr">
                <a:tint val="98000"/>
                <a:shade val="90000"/>
                <a:satMod val="128000"/>
              </a:schemeClr>
            </a:gs>
            <a:gs pos="100000">
              <a:schemeClr val="phClr">
                <a:tint val="90000"/>
                <a:shade val="97000"/>
                <a:satMod val="128000"/>
              </a:schemeClr>
            </a:gs>
          </a:gsLst>
          <a:lin ang="5400000" scaled="1"/>
        </a:gradFill>
      </a:fillStyleLst>
      <a:lnStyleLst>
        <a:ln w="11430" cap="flat" cmpd="sng" algn="ctr">
          <a:solidFill>
            <a:schemeClr val="phClr"/>
          </a:solidFill>
          <a:prstDash val="solid"/>
        </a:ln>
        <a:ln w="40000" cap="flat" cmpd="sng" algn="ctr">
          <a:solidFill>
            <a:schemeClr val="phClr"/>
          </a:solidFill>
          <a:prstDash val="solid"/>
        </a:ln>
        <a:ln w="318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000" dir="5400000" rotWithShape="0">
              <a:schemeClr val="phClr">
                <a:shade val="30000"/>
                <a:satMod val="150000"/>
                <a:alpha val="38000"/>
              </a:schemeClr>
            </a:outerShdw>
          </a:effectLst>
        </a:effectStyle>
        <a:effectStyle>
          <a:effectLst>
            <a:outerShdw blurRad="39000" dist="25400" dir="5400000" rotWithShape="0">
              <a:schemeClr val="phClr">
                <a:shade val="33000"/>
                <a:alpha val="83000"/>
              </a:schemeClr>
            </a:outerShdw>
          </a:effectLst>
        </a:effectStyle>
        <a:effectStyle>
          <a:effectLst>
            <a:outerShdw blurRad="39000" dist="25400" dir="5400000" rotWithShape="0">
              <a:schemeClr val="phClr">
                <a:shade val="33000"/>
                <a:alpha val="83000"/>
              </a:schemeClr>
            </a:outerShdw>
          </a:effectLst>
          <a:scene3d>
            <a:camera prst="orthographicFront" fov="0">
              <a:rot lat="0" lon="0" rev="0"/>
            </a:camera>
            <a:lightRig rig="contrasting" dir="t">
              <a:rot lat="0" lon="0" rev="1500000"/>
            </a:lightRig>
          </a:scene3d>
          <a:sp3d extrusionH="127000" prstMaterial="powder">
            <a:bevelT w="50800" h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78000"/>
                <a:satMod val="220000"/>
              </a:schemeClr>
            </a:gs>
            <a:gs pos="100000">
              <a:schemeClr val="phClr">
                <a:shade val="35000"/>
                <a:satMod val="155000"/>
              </a:schemeClr>
            </a:gs>
          </a:gsLst>
          <a:path path="circle">
            <a:fillToRect l="50000" t="50000" r="50000" b="50000"/>
          </a:path>
        </a:gradFill>
        <a:blipFill>
          <a:blip xmlns:r="http://schemas.openxmlformats.org/officeDocument/2006/relationships" r:embed="rId1">
            <a:duotone>
              <a:schemeClr val="phClr">
                <a:shade val="60000"/>
                <a:satMod val="180000"/>
              </a:schemeClr>
              <a:schemeClr val="phClr">
                <a:tint val="500"/>
                <a:satMod val="150000"/>
              </a:schemeClr>
            </a:duotone>
          </a:blip>
          <a:tile tx="0" ty="0" sx="50000" sy="50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Opulent</Template>
  <TotalTime>46</TotalTime>
  <Words>610</Words>
  <Application>Microsoft Office PowerPoint</Application>
  <PresentationFormat>On-screen Show (4:3)</PresentationFormat>
  <Paragraphs>59</Paragraphs>
  <Slides>9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0" baseType="lpstr">
      <vt:lpstr>Opulent</vt:lpstr>
      <vt:lpstr>PARAGON CONVENT SCHOOL</vt:lpstr>
      <vt:lpstr>                   CLASS - 6</vt:lpstr>
      <vt:lpstr>NATURAL NUMBER :</vt:lpstr>
      <vt:lpstr>SUCCESSOR :</vt:lpstr>
      <vt:lpstr>Properties of whole numbers</vt:lpstr>
      <vt:lpstr>Slide 6</vt:lpstr>
      <vt:lpstr>PROPERTIES OF MULTIPLICATION</vt:lpstr>
      <vt:lpstr>Slide 8</vt:lpstr>
      <vt:lpstr>Distributive property</vt:lpstr>
    </vt:vector>
  </TitlesOfParts>
  <Company>Hewlett-Packard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PARAGON CONVENT SCHOOL</dc:title>
  <dc:creator>hp</dc:creator>
  <cp:lastModifiedBy>hp</cp:lastModifiedBy>
  <cp:revision>10</cp:revision>
  <dcterms:created xsi:type="dcterms:W3CDTF">2020-06-23T12:29:18Z</dcterms:created>
  <dcterms:modified xsi:type="dcterms:W3CDTF">2020-06-23T14:49:03Z</dcterms:modified>
</cp:coreProperties>
</file>