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E41F5-1900-4316-90CF-23234F4143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BF9E22-356D-40AE-863D-E9516FAD28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EDFDE-A7B6-4C5B-9D74-84DF5A750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554F-183B-4F4D-910E-BD8E9AE3CC83}" type="datetimeFigureOut">
              <a:rPr lang="en-IN" smtClean="0"/>
              <a:t>29-07-2021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D7CCD-8659-4896-A92B-30D8B7B9B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B56B8-C776-4F00-9161-83D79087B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333AB-0B3E-4283-A8E4-0547E0DDA5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0939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C7D08-5801-4A21-9F09-FC76DF09C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9076D5-7AFA-402C-8334-FA34B6C31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6EB86-9213-40FD-B875-7E5A6D369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554F-183B-4F4D-910E-BD8E9AE3CC83}" type="datetimeFigureOut">
              <a:rPr lang="en-IN" smtClean="0"/>
              <a:t>29-07-2021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E8614-B4F2-4703-9C2A-B9DD8FC4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F4FFBA-752A-429D-9E1E-6C43767E7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333AB-0B3E-4283-A8E4-0547E0DDA5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486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BB6CDB-D92C-4171-BD0D-A49E99E61F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BFD080-CB75-4FFF-AC38-FADEBBEFEF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64B54-E30A-46A2-82DC-51100655A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554F-183B-4F4D-910E-BD8E9AE3CC83}" type="datetimeFigureOut">
              <a:rPr lang="en-IN" smtClean="0"/>
              <a:t>29-07-2021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97EFC0-252C-4FB5-8128-E4D1A828B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4F08C-3580-48BD-9CE8-BEF7A0570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333AB-0B3E-4283-A8E4-0547E0DDA5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0975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9F820-90C3-474B-A645-161B6F2E5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C73C2-0D9B-4ADE-96AF-DC6744CF6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A90B2B-3723-4932-B83E-C46F33769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554F-183B-4F4D-910E-BD8E9AE3CC83}" type="datetimeFigureOut">
              <a:rPr lang="en-IN" smtClean="0"/>
              <a:t>29-07-2021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1A6AB-A3DF-4963-98E4-E0AA39DF1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74A40B-2A25-4F8B-97AF-F2635CDA2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333AB-0B3E-4283-A8E4-0547E0DDA5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643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0A69B-8310-4DA6-ACE2-77B594A72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22A74-A234-476C-A15F-C1993B537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BAEA4-B9FE-431A-BDFE-9CC598ADF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554F-183B-4F4D-910E-BD8E9AE3CC83}" type="datetimeFigureOut">
              <a:rPr lang="en-IN" smtClean="0"/>
              <a:t>29-07-2021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A1584-9650-4B11-AED2-9D6F5CD55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FF4D7-D91B-4927-B062-39DA8B88B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333AB-0B3E-4283-A8E4-0547E0DDA5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0166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1E9D6-7DC3-4010-8A74-418797952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DAF33-CA63-491A-9B3F-348F8C48F0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2A7310-530C-48A4-B7C4-1A80CA561E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5AC103-69DB-48AC-A800-00433AA70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554F-183B-4F4D-910E-BD8E9AE3CC83}" type="datetimeFigureOut">
              <a:rPr lang="en-IN" smtClean="0"/>
              <a:t>29-07-2021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F9BB01-BA4E-4C81-9377-6A46DBE4B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6172FF-D897-4911-84EA-F35A6F2BB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333AB-0B3E-4283-A8E4-0547E0DDA5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492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2E95F-5321-4272-B203-F4EA3CEC3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6E1025-3218-4989-A75D-CE7E630F42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B436E9-52FC-4AFF-85FE-CE1FD2E6B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8B2C50-93B5-4CCC-93FC-B6138C9E0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1C01D3-8246-42CA-AE91-0F4BC6C0E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260946-F779-46B4-97C1-D0CCA9167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554F-183B-4F4D-910E-BD8E9AE3CC83}" type="datetimeFigureOut">
              <a:rPr lang="en-IN" smtClean="0"/>
              <a:t>29-07-2021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DF9593-7020-4639-8797-D3B67F2F0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083826-D1E6-4AF9-AA9D-31FEC9E7F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333AB-0B3E-4283-A8E4-0547E0DDA5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5025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ADB03-ABF5-41C8-8F73-BE0416332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57A00A-DB19-4449-9E30-FC75FB13C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554F-183B-4F4D-910E-BD8E9AE3CC83}" type="datetimeFigureOut">
              <a:rPr lang="en-IN" smtClean="0"/>
              <a:t>29-07-2021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D09A0F-DBFE-47AC-82BE-8023C3A0C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BA8E8C-272D-4437-A884-6A25D1967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333AB-0B3E-4283-A8E4-0547E0DDA5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3777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919C17-E8F5-4F25-AD82-54B928405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554F-183B-4F4D-910E-BD8E9AE3CC83}" type="datetimeFigureOut">
              <a:rPr lang="en-IN" smtClean="0"/>
              <a:t>29-07-2021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8080A7-E7E3-471F-8C05-7FDD27853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DD98C5-9250-44EE-8D8B-115FD0828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333AB-0B3E-4283-A8E4-0547E0DDA5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2066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B48BE-43A2-4878-987C-37AAB655B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BADC0-3677-47AF-808B-930626199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AD3B4D-7230-4749-8E50-1DBC780EBA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CFCBC5-15F9-41F3-8CE1-4EBD44593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554F-183B-4F4D-910E-BD8E9AE3CC83}" type="datetimeFigureOut">
              <a:rPr lang="en-IN" smtClean="0"/>
              <a:t>29-07-2021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EA688D-ADD7-4112-AB91-4C3B8B61F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BC9764-9E1F-438A-9FD5-61AFAED29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333AB-0B3E-4283-A8E4-0547E0DDA5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263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42550-A379-4E93-9C18-0ED986208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9C9C8F-4773-407C-860E-0388C496BC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FC7E70-697C-4C4F-8E9E-7E9DF66ACF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074222-C92B-4C18-877C-B0A43319D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554F-183B-4F4D-910E-BD8E9AE3CC83}" type="datetimeFigureOut">
              <a:rPr lang="en-IN" smtClean="0"/>
              <a:t>29-07-2021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DDE44-F0DA-4FB6-9D18-BD2075FA4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A07684-2212-4F50-9215-CB872DE38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333AB-0B3E-4283-A8E4-0547E0DDA5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5242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9321F4-8371-4DE3-9A6B-90DD55BAB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2D845-4DA9-4E23-9F4E-4C22E886D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A3910-7952-45B2-B67B-74648ED44E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2554F-183B-4F4D-910E-BD8E9AE3CC83}" type="datetimeFigureOut">
              <a:rPr lang="en-IN" smtClean="0"/>
              <a:t>29-07-2021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221B7-CF66-4367-BC69-1B55B03DB6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29368-2A8E-48EB-8DD2-1149B22E37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333AB-0B3E-4283-A8E4-0547E0DDA59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9756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F1EBD-61FA-4D36-ABEE-E0739F846E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49497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Adobe Garamond Pro Bold" panose="02020702060506020403" pitchFamily="18" charset="0"/>
              </a:rPr>
              <a:t>PARAGON CONVENT SCHOOL</a:t>
            </a:r>
            <a:endParaRPr lang="en-IN" sz="4800" dirty="0">
              <a:solidFill>
                <a:srgbClr val="FF0000"/>
              </a:solidFill>
              <a:latin typeface="Adobe Garamond Pro Bold" panose="020207020605060204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570843-236E-4130-B3B7-2BF519398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84981"/>
            <a:ext cx="9144000" cy="3695307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Adobe Garamond Pro Bold" panose="02020702060506020403" pitchFamily="18" charset="0"/>
                <a:ea typeface="Adobe Gothic Std B" panose="020B0800000000000000" pitchFamily="34" charset="-128"/>
              </a:rPr>
              <a:t>CLASS – I</a:t>
            </a:r>
          </a:p>
          <a:p>
            <a:r>
              <a:rPr lang="en-US" sz="4000" dirty="0">
                <a:solidFill>
                  <a:srgbClr val="FF0000"/>
                </a:solidFill>
                <a:latin typeface="Adobe Garamond Pro Bold" panose="02020702060506020403" pitchFamily="18" charset="0"/>
                <a:ea typeface="Adobe Gothic Std B" panose="020B0800000000000000" pitchFamily="34" charset="-128"/>
              </a:rPr>
              <a:t>SUBJECT – MATHS</a:t>
            </a:r>
          </a:p>
          <a:p>
            <a:r>
              <a:rPr lang="en-US" sz="4000" dirty="0">
                <a:solidFill>
                  <a:srgbClr val="FF0000"/>
                </a:solidFill>
                <a:latin typeface="Adobe Garamond Pro Bold" panose="02020702060506020403" pitchFamily="18" charset="0"/>
                <a:ea typeface="Adobe Gothic Std B" panose="020B0800000000000000" pitchFamily="34" charset="-128"/>
              </a:rPr>
              <a:t>TOPIC – TABLE of ‘6’</a:t>
            </a:r>
            <a:endParaRPr lang="en-IN" sz="4000" dirty="0">
              <a:solidFill>
                <a:srgbClr val="FF0000"/>
              </a:solidFill>
              <a:latin typeface="Adobe Garamond Pro Bold" panose="02020702060506020403" pitchFamily="18" charset="0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5520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8E42F-CB1C-43EE-96E6-EBE53DB0A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dobe Garamond Pro Bold" panose="02020702060506020403" pitchFamily="18" charset="0"/>
              </a:rPr>
              <a:t>		          TABLE OF ‘6’</a:t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  <a:latin typeface="Adobe Garamond Pro Bold" panose="02020702060506020403" pitchFamily="18" charset="0"/>
              </a:rPr>
            </a:br>
            <a:endParaRPr lang="en-IN" dirty="0">
              <a:solidFill>
                <a:schemeClr val="accent6">
                  <a:lumMod val="50000"/>
                </a:schemeClr>
              </a:solidFill>
              <a:latin typeface="Adobe Garamond Pro Bold" panose="020207020605060204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9A4FF-18DB-4333-8ECB-B0A210063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6886"/>
            <a:ext cx="10515600" cy="5316717"/>
          </a:xfrm>
        </p:spPr>
        <p:txBody>
          <a:bodyPr>
            <a:normAutofit fontScale="92500" lnSpcReduction="10000"/>
          </a:bodyPr>
          <a:lstStyle/>
          <a:p>
            <a:pPr marL="3657600" lvl="8" indent="0">
              <a:buNone/>
            </a:pPr>
            <a:r>
              <a:rPr lang="en-US" sz="3600" b="1" dirty="0">
                <a:solidFill>
                  <a:schemeClr val="accent2"/>
                </a:solidFill>
              </a:rPr>
              <a:t>6 X 1 = 6</a:t>
            </a:r>
          </a:p>
          <a:p>
            <a:pPr marL="3657600" lvl="8" indent="0">
              <a:buNone/>
            </a:pPr>
            <a:r>
              <a:rPr lang="en-US" sz="3600" b="1" dirty="0">
                <a:solidFill>
                  <a:schemeClr val="accent2"/>
                </a:solidFill>
              </a:rPr>
              <a:t>6 X 2 = 12</a:t>
            </a:r>
          </a:p>
          <a:p>
            <a:pPr marL="3657600" lvl="8" indent="0">
              <a:buNone/>
            </a:pPr>
            <a:r>
              <a:rPr lang="en-US" sz="3600" b="1" dirty="0">
                <a:solidFill>
                  <a:schemeClr val="accent2"/>
                </a:solidFill>
              </a:rPr>
              <a:t>6 X 3 = 18</a:t>
            </a:r>
          </a:p>
          <a:p>
            <a:pPr marL="3657600" lvl="8" indent="0">
              <a:buNone/>
            </a:pPr>
            <a:r>
              <a:rPr lang="en-US" sz="3600" b="1" dirty="0">
                <a:solidFill>
                  <a:schemeClr val="accent2"/>
                </a:solidFill>
              </a:rPr>
              <a:t>6 X 4 = 24</a:t>
            </a:r>
          </a:p>
          <a:p>
            <a:pPr marL="3657600" lvl="8" indent="0">
              <a:buNone/>
            </a:pPr>
            <a:r>
              <a:rPr lang="en-US" sz="3600" b="1" dirty="0">
                <a:solidFill>
                  <a:schemeClr val="accent2"/>
                </a:solidFill>
              </a:rPr>
              <a:t>6 X 5 = 30</a:t>
            </a:r>
          </a:p>
          <a:p>
            <a:pPr marL="3657600" lvl="8" indent="0">
              <a:buNone/>
            </a:pPr>
            <a:r>
              <a:rPr lang="en-US" sz="3600" b="1" dirty="0">
                <a:solidFill>
                  <a:schemeClr val="accent2"/>
                </a:solidFill>
              </a:rPr>
              <a:t>6 X 6 = 36</a:t>
            </a:r>
          </a:p>
          <a:p>
            <a:pPr marL="3657600" lvl="8" indent="0">
              <a:buNone/>
            </a:pPr>
            <a:r>
              <a:rPr lang="en-US" sz="3600" b="1" dirty="0">
                <a:solidFill>
                  <a:schemeClr val="accent2"/>
                </a:solidFill>
              </a:rPr>
              <a:t>6 X 7 = 42</a:t>
            </a:r>
          </a:p>
          <a:p>
            <a:pPr marL="3657600" lvl="8" indent="0">
              <a:buNone/>
            </a:pPr>
            <a:r>
              <a:rPr lang="en-US" sz="3600" b="1" dirty="0">
                <a:solidFill>
                  <a:schemeClr val="accent2"/>
                </a:solidFill>
              </a:rPr>
              <a:t>6 X 8 = 48</a:t>
            </a:r>
          </a:p>
          <a:p>
            <a:pPr marL="3657600" lvl="8" indent="0">
              <a:buNone/>
            </a:pPr>
            <a:r>
              <a:rPr lang="en-US" sz="3600" b="1" dirty="0">
                <a:solidFill>
                  <a:schemeClr val="accent2"/>
                </a:solidFill>
              </a:rPr>
              <a:t>6 X 9 = 54</a:t>
            </a:r>
          </a:p>
          <a:p>
            <a:pPr marL="3657600" lvl="8" indent="0">
              <a:buNone/>
            </a:pPr>
            <a:r>
              <a:rPr lang="en-US" sz="3600" b="1" dirty="0">
                <a:solidFill>
                  <a:schemeClr val="accent2"/>
                </a:solidFill>
              </a:rPr>
              <a:t>6 X 10 = 60</a:t>
            </a:r>
          </a:p>
          <a:p>
            <a:pPr marL="3657600" lvl="8" indent="0">
              <a:buNone/>
            </a:pPr>
            <a:r>
              <a:rPr lang="en-US" sz="3600" b="1" dirty="0">
                <a:solidFill>
                  <a:schemeClr val="accent2"/>
                </a:solidFill>
              </a:rPr>
              <a:t> </a:t>
            </a:r>
          </a:p>
          <a:p>
            <a:pPr marL="3657600" lvl="8" indent="0">
              <a:buNone/>
            </a:pPr>
            <a:endParaRPr lang="en-US" sz="3600" b="1" dirty="0">
              <a:solidFill>
                <a:schemeClr val="accent2"/>
              </a:solidFill>
            </a:endParaRPr>
          </a:p>
          <a:p>
            <a:pPr marL="3657600" lvl="8" indent="0">
              <a:buNone/>
            </a:pPr>
            <a:endParaRPr lang="en-US" sz="3600" b="1" dirty="0">
              <a:solidFill>
                <a:schemeClr val="accent2"/>
              </a:solidFill>
            </a:endParaRPr>
          </a:p>
          <a:p>
            <a:pPr marL="3657600" lvl="8" indent="0">
              <a:buNone/>
            </a:pPr>
            <a:endParaRPr lang="en-IN" sz="3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38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FCAB5-5BE1-412E-BB76-FDF1CF6D5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dobe Garamond Pro Bold" panose="02020702060506020403" pitchFamily="18" charset="0"/>
              </a:rPr>
              <a:t>		  DODGING TABLES (2 TO 6)</a:t>
            </a:r>
            <a:endParaRPr lang="en-IN" dirty="0">
              <a:solidFill>
                <a:schemeClr val="accent3">
                  <a:lumMod val="50000"/>
                </a:schemeClr>
              </a:solidFill>
              <a:latin typeface="Adobe Garamond Pro Bold" panose="020207020605060204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6C700-EB7F-4C64-AE8D-28AF8E7AE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2873"/>
            <a:ext cx="10515600" cy="5165889"/>
          </a:xfrm>
        </p:spPr>
        <p:txBody>
          <a:bodyPr>
            <a:normAutofit/>
          </a:bodyPr>
          <a:lstStyle/>
          <a:p>
            <a:pPr marL="3657600" lvl="8" indent="0">
              <a:buNone/>
            </a:pPr>
            <a:r>
              <a:rPr lang="en-US" sz="2800" b="1" dirty="0">
                <a:solidFill>
                  <a:srgbClr val="FFC000"/>
                </a:solidFill>
              </a:rPr>
              <a:t>6 X 8 = 48</a:t>
            </a:r>
          </a:p>
          <a:p>
            <a:pPr marL="3657600" lvl="8" indent="0">
              <a:buNone/>
            </a:pPr>
            <a:r>
              <a:rPr lang="en-US" sz="2800" b="1" dirty="0">
                <a:solidFill>
                  <a:srgbClr val="FFC000"/>
                </a:solidFill>
              </a:rPr>
              <a:t>5 X 2 = 10</a:t>
            </a:r>
          </a:p>
          <a:p>
            <a:pPr marL="3657600" lvl="8" indent="0">
              <a:buNone/>
            </a:pPr>
            <a:r>
              <a:rPr lang="en-US" sz="2800" b="1" dirty="0">
                <a:solidFill>
                  <a:srgbClr val="FFC000"/>
                </a:solidFill>
              </a:rPr>
              <a:t>4 X 10 = 40</a:t>
            </a:r>
          </a:p>
          <a:p>
            <a:pPr marL="3657600" lvl="8" indent="0">
              <a:buNone/>
            </a:pPr>
            <a:r>
              <a:rPr lang="en-US" sz="2800" b="1" dirty="0">
                <a:solidFill>
                  <a:srgbClr val="FFC000"/>
                </a:solidFill>
              </a:rPr>
              <a:t>6 X 6 = 36</a:t>
            </a:r>
          </a:p>
          <a:p>
            <a:pPr marL="3657600" lvl="8" indent="0">
              <a:buNone/>
            </a:pPr>
            <a:r>
              <a:rPr lang="en-US" sz="2800" b="1" dirty="0">
                <a:solidFill>
                  <a:srgbClr val="FFC000"/>
                </a:solidFill>
              </a:rPr>
              <a:t>5 X 4 = 20</a:t>
            </a:r>
          </a:p>
          <a:p>
            <a:pPr marL="3657600" lvl="8" indent="0">
              <a:buNone/>
            </a:pPr>
            <a:r>
              <a:rPr lang="en-US" sz="2800" b="1" dirty="0">
                <a:solidFill>
                  <a:srgbClr val="FFC000"/>
                </a:solidFill>
              </a:rPr>
              <a:t>4 X 9 = 36</a:t>
            </a:r>
          </a:p>
          <a:p>
            <a:pPr marL="3657600" lvl="8" indent="0">
              <a:buNone/>
            </a:pPr>
            <a:r>
              <a:rPr lang="en-US" sz="2800" b="1" dirty="0">
                <a:solidFill>
                  <a:srgbClr val="FFC000"/>
                </a:solidFill>
              </a:rPr>
              <a:t>3 X 9 = 27</a:t>
            </a:r>
          </a:p>
          <a:p>
            <a:pPr marL="3657600" lvl="8" indent="0">
              <a:buNone/>
            </a:pPr>
            <a:r>
              <a:rPr lang="en-US" sz="2800" b="1" dirty="0">
                <a:solidFill>
                  <a:srgbClr val="FFC000"/>
                </a:solidFill>
              </a:rPr>
              <a:t>2 X 3 = 6</a:t>
            </a:r>
          </a:p>
          <a:p>
            <a:pPr marL="3657600" lvl="8" indent="0">
              <a:buNone/>
            </a:pPr>
            <a:r>
              <a:rPr lang="en-US" sz="2800" b="1" dirty="0">
                <a:solidFill>
                  <a:srgbClr val="FFC000"/>
                </a:solidFill>
              </a:rPr>
              <a:t>3 X 5 = 15</a:t>
            </a:r>
          </a:p>
          <a:p>
            <a:pPr marL="3657600" lvl="8" indent="0">
              <a:buNone/>
            </a:pPr>
            <a:r>
              <a:rPr lang="en-US" sz="2800" b="1" dirty="0">
                <a:solidFill>
                  <a:srgbClr val="FFC000"/>
                </a:solidFill>
              </a:rPr>
              <a:t>5 X 10 = 50</a:t>
            </a:r>
          </a:p>
          <a:p>
            <a:pPr marL="3657600" lvl="8" indent="0">
              <a:buNone/>
            </a:pPr>
            <a:endParaRPr lang="en-IN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401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D1114-C852-4DEE-A099-1E64B4E12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FF0000"/>
                </a:solidFill>
                <a:latin typeface="Adobe Garamond Pro Bold" panose="02020702060506020403" pitchFamily="18" charset="0"/>
              </a:rPr>
              <a:t>				  TEST</a:t>
            </a:r>
            <a:endParaRPr lang="en-IN" sz="5400" dirty="0">
              <a:solidFill>
                <a:srgbClr val="FF0000"/>
              </a:solidFill>
              <a:latin typeface="Adobe Garamond Pro Bold" panose="020207020605060204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8F1A0-B19A-49E2-82AF-E7C57B35B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0" lvl="3" indent="0">
              <a:buNone/>
            </a:pPr>
            <a:r>
              <a:rPr lang="en-US" sz="3600" b="1" dirty="0"/>
              <a:t>                         6 X 4 = ___</a:t>
            </a:r>
          </a:p>
          <a:p>
            <a:pPr marL="1371600" lvl="3" indent="0">
              <a:buNone/>
            </a:pPr>
            <a:r>
              <a:rPr lang="en-US" sz="3600" b="1" dirty="0"/>
              <a:t>		            5 X 5 = ___</a:t>
            </a:r>
          </a:p>
          <a:p>
            <a:pPr marL="1371600" lvl="3" indent="0">
              <a:buNone/>
            </a:pPr>
            <a:r>
              <a:rPr lang="en-US" sz="3600" b="1" dirty="0"/>
              <a:t>		            4 X 4 = ___</a:t>
            </a:r>
          </a:p>
          <a:p>
            <a:pPr marL="1371600" lvl="3" indent="0">
              <a:buNone/>
            </a:pPr>
            <a:r>
              <a:rPr lang="en-US" sz="3600" b="1" dirty="0"/>
              <a:t>		            6 X 9 = ___</a:t>
            </a:r>
          </a:p>
          <a:p>
            <a:pPr marL="1371600" lvl="3" indent="0">
              <a:buNone/>
            </a:pPr>
            <a:r>
              <a:rPr lang="en-US" sz="3600" b="1" dirty="0"/>
              <a:t>		            2 X 7 = ___</a:t>
            </a:r>
          </a:p>
          <a:p>
            <a:pPr marL="1371600" lvl="3" indent="0">
              <a:buNone/>
            </a:pPr>
            <a:r>
              <a:rPr lang="en-US" sz="3600" b="1" dirty="0"/>
              <a:t>		            5 X 10 = ___</a:t>
            </a:r>
          </a:p>
          <a:p>
            <a:pPr marL="1371600" lvl="3" indent="0">
              <a:buNone/>
            </a:pPr>
            <a:r>
              <a:rPr lang="en-US" sz="3600" b="1" dirty="0"/>
              <a:t>		            3 X 1 = ___</a:t>
            </a:r>
          </a:p>
          <a:p>
            <a:pPr marL="1371600" lvl="3" indent="0">
              <a:buNone/>
            </a:pPr>
            <a:r>
              <a:rPr lang="en-US" sz="3600" b="1" dirty="0"/>
              <a:t>		</a:t>
            </a:r>
            <a:r>
              <a:rPr lang="en-US" sz="3600" b="1"/>
              <a:t>            4 </a:t>
            </a:r>
            <a:r>
              <a:rPr lang="en-US" sz="3600" b="1" dirty="0"/>
              <a:t>X 2 = ___ </a:t>
            </a:r>
            <a:endParaRPr lang="en-IN" sz="3600" b="1" dirty="0"/>
          </a:p>
        </p:txBody>
      </p:sp>
    </p:spTree>
    <p:extLst>
      <p:ext uri="{BB962C8B-B14F-4D97-AF65-F5344CB8AC3E}">
        <p14:creationId xmlns:p14="http://schemas.microsoft.com/office/powerpoint/2010/main" val="4121634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204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Adobe Garamond Pro Bold</vt:lpstr>
      <vt:lpstr>Arial</vt:lpstr>
      <vt:lpstr>Calibri</vt:lpstr>
      <vt:lpstr>Calibri Light</vt:lpstr>
      <vt:lpstr>Office Theme</vt:lpstr>
      <vt:lpstr>PARAGON CONVENT SCHOOL</vt:lpstr>
      <vt:lpstr>            TABLE OF ‘6’ </vt:lpstr>
      <vt:lpstr>    DODGING TABLES (2 TO 6)</vt:lpstr>
      <vt:lpstr>      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PARAGON CONVENT SCHOOL</dc:title>
  <dc:creator>FC Jagat Chandigarh</dc:creator>
  <cp:lastModifiedBy>FC Jagat Chandigarh</cp:lastModifiedBy>
  <cp:revision>8</cp:revision>
  <dcterms:created xsi:type="dcterms:W3CDTF">2020-07-08T15:18:33Z</dcterms:created>
  <dcterms:modified xsi:type="dcterms:W3CDTF">2021-07-29T04:11:22Z</dcterms:modified>
</cp:coreProperties>
</file>